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как роман-эпопея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Масштабный роман о судьбе России и человека в эпоху перемен.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Толстого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«Войну и мир» несколько лет, опираясь на документы, свидетельства современников и исторические исследования. Он стремился показать не только ход войны 1812 года, но и то, как история раскрывает характер народа и человека.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романа-эпопеи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охватывает несколько лет и показывает важнейшие события эпохи на фоне русской и европейской истории, связывая частную жизнь героев с общим ходом времени.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— множество персонажей разных сословий: дворяне, военные, крестьяне, офицеры, светские люди. Каждый из них раскрывает свою грань исторической эпохи.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соединяет семейные сцены, батальные эпизоды, светскую жизнь и философские размышления, поэтому сюжет развивается не в одном, а сразу в нескольких направлениях.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историческое постоянно сопоставляются: поступки героев приобретают смысл только на фоне крупных событий, которые меняют и людей, и само представление о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условность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особенно заметны внешняя изысканность, строгий этикет и стремление к служебному успеху. Здесь люди часто думают о положении в обществе больше, чем о внутренней правде.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романе воспринимается как более тёплый и естественный мир. Она связана с домашними традициями, исторической памятью и живым чувством национальной общности.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семьи романа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в романе показывают разные нравственные модели и жизненные ценности.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сопоставление семей Толстой раскрывает разные пути личности: от душевной близости и внутренней дисциплины до пустоты света и духовного поиска.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Пьера Безухова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Наследство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неожиданно получает большое состояние и становится заметной фигурой в обществе, но внешнее благополучие не приносит ему внутренней определённости.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Масонство и плен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пытается понять смысл жизни через идеи нравственного обновления, а затем проходит через испытание пленом в 1812 году.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с Элен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брак приводит героя к разочарованию в светской жизни и заставляет искать нравственную опору вне салонных успехов.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пережитого герой приходит к более зрелому пониманию долга, семьи и личной ответственности перед другими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 и тема разочарования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 начинает путь с мечты о славе и признании, но опыт Аустерлица разрушает иллюзии о военной доблести и личном величии.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жены, увлечение Наташей и тяжёлое ранение при Бородине делают его внутренний конфликт особенно острым. Герой всё глубже задумывается о цене ошибок и смысле прожитой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важны не успех и победа, а смирение, способность прощать и видеть ценность простых человеческих отношений, которые раньше казались второстепенными.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Наташи Ростовой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романа меняются её поведение, круг переживаний и отношение к другим людям.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Наташи идёт от непосредственности к зрелости: личные ошибки и историческое испытание приводят её к состраданию и ответственности.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исторические события меняют героев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романа расположены так, чтобы показать связь войны, личного опыта и духовного взросления.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783" y="2961012"/>
            <a:ext cx="260662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главная сила истории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родной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Солдаты, ополченцы и крестьяне действуют не ради славы, а ради дома и страны. Именно это придаёт их сопротивлению нравственную силу и историческую значимость.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Самоотверженность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тяжёлые минуты люди помогают друг другу, делятся последним и остаются верны общему делу. Толстой видит в таком поведении подлинную основу народного единства.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воля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Историю, по Толстому, определяют не только известные личности, но и действия тысяч обычных людей. Их общий опыт меняет ход событий сильнее, чем отдельные распоряжения.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и народ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ценен тем, что чувствует реальность войны и не противопоставляет себя армии. Он понимает народную волю и действует в согласии с ней, а не ради личного тщеславия.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 в романе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боем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сражением в романе чувствуется не торжественность, а тревожное ожидание и усталость. Солдаты заняты привычной работой, но вокруг уже сгущается напряжение, в котором слышится приближение огромного исторического испытания.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как проверка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боя Толстой показывает не только движение армий, но и общее напряжение тысяч людей, стоящих рядом друг с другом. Хаос, дым и шум боя подчёркивают стойкость солдат и ощущение общего, почти невидимого подвига.
</a:t>
            </a:r>
            <a:endParaRPr lang="en-US" sz="13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и Наполеон: художественное противопоставление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оценивает героев не по громким словам, а по их отношению к реальности войны и людям.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величие связано с пониманием истории и народа; ложное — с самолюбивой уверенностью в собственной исключительности.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отступления Толстого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постоянно напоминает, что исторические события нельзя объяснить поступком одного человека. На ход войны влияют тысячи решений, случайностей, ошибок и усилий обычных людей.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спорит с идеей всесильного «великого человека», который будто бы сам создаёт историю. Он показывает, что личная воля ограничена обстоятельствами, временем и общей необходимостью.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рассуждения автора заставляют читателя увидеть связь свободы и ответственности. Человек действует самостоятельно, но всегда внутри более широкого исторического движения, которое невозможно полностью контролировать.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символы романа и их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через детали природы и пространства Толстой раскрывает внутренние перемены героев и смысл исторических испытаний.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связывают личный опыт героев с историей: природа и стихия помогают выразить кризис, надежду и нравственное обновление.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нравственный выбор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семейные отношения становятся настоящей проверкой характера. В кругу близких заметнее всего проявляются честность, способность к сочувствию и готовность брать на себя ответственность за другого человека.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 показывают живую эмоциональную связь и доверие, которые помогают переживать трудности. Их дом держится не на внешнем блеске, а на тепле, взаимной поддержке и открытости чувств.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Болконские представляют другой тип семьи: требовательность, строгую дисциплину и привычку к внутренней работе над собой. В такой среде особенно остро ощущается ценность духовной честности и уважения к долгу.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Пьера и Наташи к семейному счастью проходит через ошибки и испытания. Толстой подчёркивает: зрелая семья возникает там, где человек научился понимать себя и бережно относиться к близким.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композиция романа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 психологическая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живым, естественным языком, который передаёт интонации разговора и тончайшие движения мысли. Благодаря этому персонажи кажутся не схематичными, а по-настоящему живыми и внутренне сложными.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частного и исторического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строится на переходах от семейных сцен к крупным историческим эпизодам. Такое построение помогает увидеть, как личная жизнь человека включена в движение эпохи и судьбу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личных судеб и исторических событий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в романе не служат фоном: они меняют характеры, взгляды и жизненные решения героев.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масштабнее событие, тем глубже внутренний перелом персонажа; личная биография и история страны у Толстого развиваются вместе.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называют эпопеей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охватывает большой исторический период и показывает не один частный случай, а целую эпоху. В центре повествования — судьба России в моменты войны, напряжения и национального испытания.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действует множество персонажей из разных слоёв общества. Толстой соединяет дворянские семьи, армию, крестьян, светское общество и народную массу, создавая широкую картину жизни.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эпопеи важен не только сюжет, но и масштаб мышления. Толстой рассуждает о войне, истории, свободе, народе и смысле человеческого существования, выходя за рамки обычного романа.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Эпопейность проявляется и в ощущении целостного мира, где личное и историческое неразделимы. Именно поэтому «Война и мир» воспринимается как художественное осмысление судьбы целой страны.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достижения Толстого в романе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за счёт каких приёмов роман стал новым этапом в развитии русской прозы и получил мировое признание.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объединил разные художественные планы в одном произведении и тем самым расширил возможности романа как жанра.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— роман о человеке в истории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создаёт не просто рассказ о войне, а целостную картину эпохи, где судьба человека связана с народной жизнью, памятью, нравственным выбором и ответственностью перед другими.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2026-05-23T10:15:46Z</dcterms:created>
  <dcterms:modified xsi:type="dcterms:W3CDTF">2026-05-23T10:15:46Z</dcterms:modified>
</cp:coreProperties>
</file>