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Америки: география, население и роль в мире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федерация Северной Америки: территория, люди, влияние.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США стали мировой державой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13 колоний и Декларации независимости до мощной индустриальной и научной державы: история США показывает, как освоение пространства, миграция и развитие институтов формируют глобальное влияние.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55867"/>
            <a:ext cx="384900" cy="397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границы страны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континенте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занимают центральную и северную часть Северной Америки, что обеспечивает им широкий диапазон природных зон и удобную связь между внутренними районами и морскими побережьями.
</a:t>
            </a:r>
            <a:endParaRPr lang="en-US" sz="1061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океанских фасада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имеет выход к Атлантическому и Тихому океанам. Это усиливает её торговые возможности, транспортную связанность и стратегическое значение в мировой политике.
</a:t>
            </a:r>
            <a:endParaRPr lang="en-US" sz="1125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 границе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США граничат с Канадой, а на юге — с Мексикой. Эти границы важны для экономики, миграции и повседневных контактов между государствами.
</a:t>
            </a:r>
            <a:endParaRPr lang="en-US" sz="123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и Гавайи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и Гавайские острова расширяют территорию США за пределы основной части страны, добавляя арктические, океанические и вулканические природные особенности.
</a:t>
            </a:r>
            <a:endParaRPr lang="en-US" sz="1136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между двумя океанами и наличие удалённых территорий делают страну более устойчивой к изоляции и одновременно усиливают её военное и экономическое присутствие.
</a:t>
            </a:r>
            <a:endParaRPr lang="en-US" sz="10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Population Estimates Program, оценка на 2023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штаты по численности населения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штатами отражает роль крупных агломераций, а не только площадь территории.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штаты с мощными городскими центрами и разнообразной экономикой; население тяготеет к побережьям и южным регионам.
</a:t>
            </a:r>
            <a:endParaRPr lang="en-US" sz="11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показатели США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населения страны показывают высокий уровень урбанизации, миграционной открытости и языкового разнообразия.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относятся к числу самых урбанизированных и многонациональных стран мира; английский доминирует, но испанский заметно усиливает языковое разнообразие.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и образы США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как историческая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на флаге напоминают о первых тринадцати колониях, а звёзды обозначают штаты. Этот образ соединяет происхождение государства и его современное федеративное устройство, поэтому флаг узнаваем и политически значим.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дом и Капитолий символизируют исполнительную и законодательную власть страны. Вместе они создают визуальный образ американской демократии, где политика воспринимается через архитектуру и открытое городское пространство.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природа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Свободы, гора Рашмор и Гранд-Каньон показывают разные стороны национального образа США: идеалы свободы, память о лидерах и масштаб природного наследия, которое стало частью культурной идентичности страны.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федеративная система США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распределение власти между федеральным уровнем, штатами и местным самоуправлением на основе Конституции США.
</a:t>
            </a:r>
            <a:endParaRPr lang="en-US" sz="9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и основные принципы демократии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правовая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действует с 1787 года и считается одной из старейших в мире. Её устойчивость связана с тем, что документ сочетает общие принципы с механизмом поправок.
</a:t>
            </a:r>
            <a:endParaRPr lang="en-US" sz="1016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Законодательная, исполнительная и судебная ветви власти разделены и взаимно ограничивают друг друга. Такая система снижает риск концентрации власти в одних руках и требует постоянного политического баланса.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 правах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поправки гарантируют свободу слова, религии, печати и собраний, а также право на справедливое судебное разбирательство. Эти нормы лежат в основе гражданских свобод.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поправки отменили рабство и усилили защиту избирательных прав. Конституция не только сохранила преемственность, но и позволила постепенно расширять демократические гарантии.
</a:t>
            </a:r>
            <a:endParaRPr lang="en-US" sz="8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Factbook, оценка структуры ВВП по секторам,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США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диаграммой стоят финансовые, технологические и медицинские отрасли, формирующие основу занятости и добавленной стоимости.
</a:t>
            </a:r>
            <a:endParaRPr lang="en-US" sz="110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опирается на услуги и инновации, при этом промышленность сохраняет стратегическую роль, а сельское хозяйство остаётся высокопроизводительным.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центры и научные районы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Силиконовая долина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района залива Сан-Франциско стала символом цифровой экономики. Здесь сосредоточены компании, стартапы и венчурные фонды, формирующие мировой рынок технологий.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Сиэтл и Бостон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Сиэтл известен сильными IT-компаниями, а Бостон — университетами, биотехнологиями и исследовательской средой. Оба города показывают, как наука и бизнес усиливают друг друга.
</a:t>
            </a:r>
            <a:endParaRPr lang="en-US" sz="995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Остин как новый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Остин привлекает технологические фирмы, инженеров и предпринимателей благодаря университетской базе, комфортной городской среде и динамичному рынку труда.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районы США развиваются там, где рядом находятся университеты, лаборатории, инвестиции и квалифицированные кадры. Такое соседство ускоряет исследования и превращает знания в продукты.
</a:t>
            </a:r>
            <a:endParaRPr lang="en-US" sz="9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2020 Census; официальные муниципальные оценки населения
</a:t>
            </a:r>
            <a:endParaRPr lang="en-US" sz="69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США и их 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крупнейшие города по численности населения и хозяйственной специализации.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концентрируют разные функции: от финансов и медиа до логистики и энергетики. Размещение и специализация тесно связаны с географией и историей освоения территории.
</a:t>
            </a:r>
            <a:endParaRPr lang="en-US" sz="10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научный потенциал страны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располагают широкой сетью университетов, которые сочетают сильную подготовку студентов с масштабными исследованиями. Именно поэтому американская высшая школа задаёт стандарты в науке, инженерии и медицине.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 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вузы и научные центры тесно связаны с бизнесом и государственными программами. Такая модель ускоряет внедрение новых технологий, поддерживает стартапы и укрепляет конкурентоспособность экономики.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научные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Гарвард, MIT, Стэнфорд и Калифорнийский университет ассоциируются с высоким качеством образования и сильными исследовательскими командами. Их выпускники и разработки влияют на мировую науку и практику.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привлекательность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образования делает США привлекательными для студентов и учёных со всего мира. Академическая мобильность, гранты и лабораторная база усиливают культурное и интеллектуальное влияние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U.S. International Trade in Goods and Services, 2023; обобщённые данные по товарным группам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США: основные товары и партнёры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США опираются на крупный внутренний рынок, транснациональные корпорации и участие в региональных цепочках поставок.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сложной промышленной продукции показывает технологическую специализацию США, а разнообразие партнёров подчёркивает их глубокую включённость в мировую экономику.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193" y="2319856"/>
            <a:ext cx="45255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193" y="3162412"/>
            <a:ext cx="452550" cy="51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193" y="4004962"/>
            <a:ext cx="45255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США и её влияние на мир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сериалы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сформировал международные стандарты массового кино, а американские сериалы и стриминговые платформы сделали визуальные истории частью повседневной культуры миллионов зрителей по всему миру.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сцена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рок и хип-хоп возникли в США и стали глобальными жанрами. Бродвей, крупные лейблы и музыкальные фестивали усиливают влияние страны на мировую сцену.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бренды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бренды и рекламные кампании формируют язык потребления, визуальные образы и поведенческие модели. Через медиа и маркетинг США задают многие международные тренды.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массовая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лиги, прежде всего в баскетболе, бейсболе и американском футболе, превратились в мощный культурный экспорт. Спорт объединяет зрелищность, бизнес и национальную идентичность.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национальные парки США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обладают значительными запасами нефти, природного газа, угля, меди и других полезных ископаемых. Это создаёт ресурсную основу для промышленности, энергетики и экспорта сырья и продукции.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защищают уникальные ландшафты, геологические объекты и экосистемы. Йеллоустон, Йосемити, Гранд-Каньон и Зайон стали символами природного наследия страны.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привлекают миллионы туристов и одновременно требуют строгих экологических мер. Баланс между посещаемостью и сохранением природы является важной частью политики.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недр усиливает экономику, но повышает нагрузку на окружающую среду. Поэтому в США всё заметнее значение экологических норм, восстановления территорий и ответственного природопользования.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США усиливают своё влияние в 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экономические, политические, технологические и культурные ресурсы взаимно усиливают друг друга.
</a:t>
            </a:r>
            <a:endParaRPr lang="en-US" sz="10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Energy Information Administration (EIA), сводные данные по структуре энергопотребления и выработки, 2023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США: традиционные и новые источники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система США сочетает крупную добычу, развитую инфраструктуру и быстрый рост низкоуглеродных технологий в отдельных секторах.
</a:t>
            </a:r>
            <a:endParaRPr lang="en-US" sz="1117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источники пока доминируют, но возобновляемая энергетика заметно расширяется. Это отражает постепенный переход к более гибкой и устойчивой модели.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 общественные дискуссии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высокими и низкими доходами остаётся одной из наиболее обсуждаемых тем. Он влияет на доступ к жилью, образованию, накоплениям и качественным услугам в повседневной жизни.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медицинской помощи зависит от страховки, занятости и места проживания. Поэтому вопросы стоимости лечения и качества обслуживания часто становятся предметом политических дебатов.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поддерживает демографическое и экономическое развитие, но одновременно вызывает споры о границах, трудовом рынке и культурной адаптации новых жителей.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рабства и сегрегации продолжает влиять на общество. Темы равноправия, дискриминации и полицейской практики регулярно выходят на первый план в дискуссиях.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обучения и вопросы общественной безопасности особенно остро воспринимаются в городах. Общество ищет решения, которые сохраняют личную свободу и расширяют реальные возможности.
</a:t>
            </a:r>
            <a:endParaRPr lang="en-US" sz="7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институты власти 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распределение полномочий между тремя ветвями федеральной власти и их взаимный контроль.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построена на разделении властей: каждый институт получает собственные полномочия, но одновременно ограничивает другие. Это снижает риск концентрации власти в одном центре.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США; U.S. Senate; U.S. House of Representatives; Supreme Court of the United States
</a:t>
            </a:r>
            <a:endParaRPr lang="en-US" sz="5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страна масштабов, разнообразия и влияния
</a:t>
            </a:r>
            <a:endParaRPr lang="en-US" sz="4498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сочетают огромную территорию, мощную экономику, многообразное население и заметную роль в мировой политике. Их будущее определят способность к обновлению, общественному компромиссу и ответственному решению вызовов.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2026-06-03T00:18:48Z</dcterms:created>
  <dcterms:modified xsi:type="dcterms:W3CDTF">2026-06-03T00:18:48Z</dcterms:modified>
</cp:coreProperties>
</file>