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тема: развитые индустриальные страны в эпоху глобальных перемен (1945–2020)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развития индустриальных стран мира после Второй мировой войны до современной эпохи.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вызовы индустриализации после 1945 года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Второй мировой войны индустриальные страны приступили к масштабному восстановлению экономики. Перестраивались промышленные предприятия, развивалась система образования, а новое мировое лидерство закреплялось за ведущими индустриальными державами.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и характерные черты индустриальных стран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индустриализации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страны — США, Германия, Франция, Великобритания, Япония, Канада, Италия — характеризуются высоким уровнем урбанизации от 74% до 92%. Их экономические системы строятся на развитой инфраструктуре и технологических достижениях.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производственная база и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государства обладают сложной транспортной сетью и промышленностью, доминирующим корпоративным сектором и устоявшимися научно-техническими ресурсами, что обеспечивает им устойчивый рост и конкурентоспособность.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стабильность и развивающиеся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образования и здравоохранения устойчиво развивались, поддерживая высокий уровень жизни и создавая благоприятные условия для формирования квалифицированных кадров и улучшения социальной мобильности.
</a:t>
            </a:r>
            <a:endParaRPr lang="en-US" sz="10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индустриального развития развитых стран (1945–2020)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Хронологическое развитие индустриализации и преобразований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ведущих индустриальных держав (1945–2020)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ВВП разных стран отражает их восстановление, бумы и кризисы, с быстрым восстановлением после 2010 года.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Япония демонстрируют мощный рост, Западная Европа сохраняет стабильный прогресс, несмотря на кризисы.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банк, OECD, 2021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преобразования и модель "государства всеобщего благосостояния"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Увеличилось массовое образование и доступ к медицинским услугам, что повысило качество жизни и обеспечило стабильность социального развития.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как Великобритания и Франция были внедрены пенсионные системы и социальная защита, укрепляющие экономическую безопасность населения.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активно защищало трудовые права и обеспечивало социальную мобильность, снижая неравенство и поддерживая социальный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изменение структуры городского общества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стимулировал развитие инфраструктуры и возникновение мегаполисов с новыми экономическими и социальными структурами.
</a:t>
            </a:r>
            <a:endParaRPr lang="en-US" sz="1147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урбанизация изменила образ жизни и структуру занятости, усиливая индустриальное и постиндустриальное развитие.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отчёты по урбанизации, 2020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переход к "зелёной" экономике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 энергетические кризисы
</a:t>
            </a:r>
            <a:pPr algn="l" indent="0" marL="0">
              <a:lnSpc>
                <a:spcPct val="115000"/>
              </a:lnSpc>
              <a:buNone/>
            </a:pPr>
            <a:r>
              <a:rPr lang="en-US" sz="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привёл к значительным выбросам CO2 и SO2, ухудшению качества воздуха и воды. Энергетические кризисы 1973 и 1979 годов выявили проблемы зависимости от ископаемого топлива.
</a:t>
            </a:r>
            <a:endParaRPr lang="en-US" sz="131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международной экологической политики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1980-х годов развиваются экологические стандарты, включая протокол Киото 1997 года. Доля возобновляемых источников энергии стабильно растет, стимулируя «зелёные» технологии и повышение экологической ответственности.
</a:t>
            </a:r>
            <a:endParaRPr lang="en-US" sz="12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как лидер индустриализации и научно-технического прогресса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занимают ведущее место в мировой экономике с 26% мирового ВВП в 2020 году и инвестируют значительные средства в оборону и инновации.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корпорации и научные учреждения, такие как NASA и MIT, обеспечили стране лидерство в технологиях и культурное влияние по всему миру.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Западноевропейская модель: основные особенности и достижения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качество социальной сферы обеспечивает всестороннюю поддержку гражданам через здравоохранение и образование.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рыночной экономики с государственным регулированием обеспечивает баланс развития и социальной стабильности.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процессы в Евросоюзе способствуют экономическому сотрудничеству и развитию мультирегиональных корпораций.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социального неравенства и прогрессивные инновации поддерживают устойчивое развитие и конкурентоспособность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"Экономическое чудо" и перестройка экономики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 и поддержка плана Маршалла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Германия пережила стремительный экономический подъём, обусловленный значительной помощью по Плану Маршалла. Восстановление инфраструктуры и модернизация производства стали базой для роста промышленности.
</a:t>
            </a:r>
            <a:endParaRPr lang="en-US" sz="116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интеграция в Европу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машиностроения и автомобильной промышленности закрепило позиции страны как промышленного лидера. Одновременно была проведена деполитизация экономики и активная интеграция в западноевропейские экономические структуры.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индустриальный скачок и инновационные тренды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ориентировалась на экспорт и быстро развила автомобилестроение и электронику. Компании Toyota, Sony и Panasonic стали глобальными игроками, обеспечивая стране ведущую роль в мировой индустрии.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образовании и подготовке квалифицированных кадров способствовал экономическому буму 1960-х. После кризиса 1980-х страна перешла к высокотехнологичным отраслям, развивая робототехнику и IT-технологии.
</a:t>
            </a:r>
            <a:endParaRPr lang="en-US" sz="11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рост экономики индустриальных стран (1950–2020)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значительный рост Японии в период 1950–1980-х и устойчивость экономики США и Западной Европы после 1970-х годов.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странами существенно сократился после 2000-х, подтверждая сближение экономических показателей ведущих индустриальных держав.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банк, данные до 2020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революция и новые отрасли экономики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электронных вычислительных машин в 1950-х запустило инновационный цикл, включающий освоение космоса и развитие информационного общества. Это создало условия для перехода к новым технологиям и отраслям.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биотехнологий и интернета, а также вклад ведущих университетов и компаний сформировали современные IT и green tech индустрии, кардинально изменив структуру экономики и общество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344687"/>
            <a:ext cx="3856200" cy="19621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Инновационный потенциал ведущих индустриальных стран (2020)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показателей патентной активности, расходов на НИОКР и научных публикаций среди ведущих индустриальных стран мира.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лидирует по абсолютным значениям, Япония и Корея выделяются по интенсивности инвестиций, Германия — по количеству патентов на душу населения.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 Science, Technology and R&amp;D Statistics, 2021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 вызовы развитых индустриальных стран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сдвиг сопровождается старением населения, что увеличивает нагрузку на системы здравоохранения и пенсионное обеспечение, особенно в Германии и Японии.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угрозы, включая климатическое потепление и загрязнение, требуют экологических реформ и внедрения устойчивых технологий.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Деиндустриализация приводит к перемещению производства в развивающиеся страны, что снижает промышленный потенциал и создаёт социально-экономические проблемы.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социального неравенства стимулирует поиск новых социально-экономических моделей для обеспечения равных возможностей в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постиндустриальному обществу: ключевые процессы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 автоматизация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цифровых технологий и роботизации повышает эффективность производства и коммуникаций, изменяя привычные бизнес-процессы.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сферы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услуг увеличилась до 70-80% ВВП, охватывая здравоохранение, образование и IT-сервисы, что преобразует рынок труда и экономическую структуру.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социальной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новое поколение специалистов в области знаний, меняется модель занятости и социальные отношения, формируется «общество знаний».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позиции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Япония и страны ЕС становятся центрами цифровых инноваций и трансформаций, определяя глобальное направление развития.
</a:t>
            </a:r>
            <a:endParaRPr lang="en-US" sz="9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интеграция развитых индустриальных стран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глобальных цепочек и роль корпораций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1980-х возникают мировые производственно-логистические цепочки, где ведущую роль играют транснациональные корпорации, ускоряя обмен технологиями и капиталом.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 политическая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Евросоюз, НАФТА и другие интеграционные объединения усиливают взаимозависимость стран, что доказывают кризисы 2008 и 2020 годов, отразившиеся на мировой экономике.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тенденции и перспективы развития индустриальных стран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охватывает все сферы жизни, трансформируя экономику и общество через инновационные технологии и новые бизнес-модели.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Возрастающая конкуренция с Китаем и странами ЮВА стимулирует инновации в области возобновляемой энергетики и green economy, расширяя экологическую ответственность.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гонка в искусственном интеллекте, биотехнологиях и новых источниках энергии формирует основу будущего лидерства стран индустриального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развития индустриальных стран для современного мира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индустриальных стран сформировал экономические и технологические основы современного общества, проложив маршрут инноваций и глобального сотрудничества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2026-05-11T05:14:03Z</dcterms:created>
  <dcterms:modified xsi:type="dcterms:W3CDTF">2026-05-11T05:14:03Z</dcterms:modified>
</cp:coreProperties>
</file>