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важность и разнообразие земноводных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древние позвоночные, играющие ключевую роль в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земноводных и их эволюция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появились около 370 миллионов лет назад, став первыми позвоночными, освоившими сушу. Развитие легких, конечностей и кожного дыхания позволило им выйти из водной среды и повлияло на эволюцию рептилий и млекопитающих.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 — почти 90% видов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отряд включает лягушек и жаб, обладающих характерным телосложением без хвоста и мощными задними лапами для прыжков. Они занимают разнообразные экосистемы и играют важную роль в пищевых цепях.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 — тритоны и саламандры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этого отряда сохранили хвост и обладают способностью к регенерации конечностей. Они предпочитают влажные леса и водоемы, играя значимую роль в контроле беспозвоночных.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 — червяги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Червяги — это земноводные с удлиненным телом без конечностей, ведущие подземный образ жизни. Их особенности анатомии адаптированы к рытью и скрытности, что выделяет их среди прочих.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отряда земноводных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8700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земноводных описано на сегодняшний день, что отражает их большое биологическое разнообразие.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имеют разное представительство, с преобладанием бесхвостых по численности.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видов земноводных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обладает наибольшим биоразнообразием, что связано с влажными тропическими экосистемами региона.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отражает климатические условия и разнообразие сред обитания на континентах.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земноводных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кожа влажная, покрыта железами и участвует в газообмене, что помогает дыханию вне воды и делает их чувствительными к загрязнениям.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зависят от влажности окружающей среды, что влияет на их активность и выживание в различных климатах.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проходят две стадии развития — водную личиночную и наземную взрослую, обеспечивая адаптацию к разным 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яйца и личинки
</a:t>
            </a:r>
            <a:pPr algn="l" indent="0" marL="0">
              <a:lnSpc>
                <a:spcPct val="130039"/>
              </a:lnSpc>
              <a:buNone/>
            </a:pPr>
            <a:r>
              <a:rPr lang="en-US" sz="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развиваются из яиц, отложенных в воде, где личинки плавают и питаются, часто дыша жабрами, прежде чем перейти на сушу.
</a:t>
            </a:r>
            <a:endParaRPr lang="en-US" sz="1389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метаморфоз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метаморфоза происходит перестройка органов — личинки теряют хвост, развивают легкие и конечности, превращаясь во взрослых особей с новым образом жизни.
</a:t>
            </a:r>
            <a:endParaRPr lang="en-US" sz="128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развития
</a:t>
            </a:r>
            <a:pPr algn="l" indent="0" marL="0">
              <a:lnSpc>
                <a:spcPct val="130039"/>
              </a:lnSpc>
              <a:buNone/>
            </a:pPr>
            <a:r>
              <a:rPr lang="en-US" sz="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яйца до взрослой формы развитие длится от 40 до 90 дней, что зависит от вида и условий окружающей среды.
</a:t>
            </a:r>
            <a:endParaRPr lang="en-US" sz="130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жизненного цикла и метаморфоза
</a:t>
            </a:r>
            <a:endParaRPr lang="en-US" sz="1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водной и наземной среде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Барабанные перепонки обеспечивают восприятие звуковых колебаний вне воды, что облегчает коммуникацию.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Кожное дыхание и перепончатые лапы способствуют жизни в воде, обеспечивая эффективный газообмен и передвижение.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веки защищают глаза и поддерживают их влажность на суше, что важно для зрения и выживания.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остаются полностью водными, тогда как другие проводят большую часть времени на суше, возвращаясь к воде только для размножения.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земноводных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Своей деятельностью они способствуют сохранению биологического разнообразия и здоровья природных сред обитания.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численность беспозвоночных, контролируя популяции вредных насекомых и поддерживая баланс в экосистеме.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Являясь пищей для разнообразных хищников, земноводные поддерживают устойчивость пищевых цепей.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10533"/>
            <a:ext cx="4534800" cy="20139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по герпетологии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земноводных по стадиям жизни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разнообразие рациона личинок и взрослых земноводных с учётом их экологических особенностей.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меняется с возрастом, отражая адаптации к среде и роль в экосистеме.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земноводных в борьбе с вредителями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взрослая лягушка может за летний сезон уничтожить до 10 000 различных насекомых, включая комаров и мошек, что существенно снижает количество паразитов и вредителей вокруг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помогают уменьшить использование химических инсектицидов на полях, защищая сельскохозяйственные культуры и способствуя более экологически чистому производству продуктов питания.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Чувствительная кожа земноводных быстро реагирует на присутствие токсинов и загрязнителей, делая их первыми страдающими при ухудшении качества среды обитания.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мониторинг численности земноводных помогает учёным оценивать здоровье водных и наземных экосистем в реальном времени и принимать меры по их сохранению.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или исчезновение местных видов сигнализирует о серьёзных экологических проблемах, требующих немедленного исследования и вмешательства.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как индикаторы состояния окружающей среды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видов: редкие и широко распространённые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встречается преимущественно в Восточной Европе и занесён в Красную книгу из-за уменьшения популяций и разрушения естественной среды обитания.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Краснобрюхая жерлянка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распространённые земноводные в России, адаптированные к разнообразным средам обитания от лесов до городских парков.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Обыкновенная квакша и жаба Bufo bufo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вид из Амазонии, известный своей яркой окраской и ночным образом жизни, важен для биоразнообразия тропических лесов.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Agalychnis callidryas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IUCN, отчёты 2023 года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земноводных в мире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составляет около 40%, что отражает серьёзные проблемы с сохранением глобальных популяций земноводных.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необходимость активных мер по защите среды обитания и борьбы с болезнями, влияющими на земноводных.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 химикатами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 промышленных и сельскохозяйственных отходов ведёт к ухудшению качества воды, что негативно сказывается на здоровье и размножении земноводных, сокращая их численность.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 ухудшение среды обитания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урбанизация и расширение сельскохозяйственных земель приводят к сокращению природных водоёмов и влажных зон, необходимых для жизни многих видов.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инвазивные виды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грибковых инфекций, таких как хитридиомикоз, а также появление чужеродных хищников и конкурентов, угрожают стабильности популяций земноводных.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земноводных: глобальные проблемы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Польши — программа по сохранению озерной лягушки с искусственным выпасом и регенерацией водных биотопов повышает шансы вида на выживание.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разведение редких земноводных в питомниках способствует увеличению численности и последующему выпуску в дикую природу.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естественных водоемов помогает поддержать необходимые для размножения и жизни условия в природной среде.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природных территорий обеспечивает безопасные места обитания для многих редких и уязвимых земноводных видов.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мер по сохранению видов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значимости земноводных в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земноводных с экологическим балансом согласно биологическим исследованиям природных систем.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 культура: образы и мифы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сказках разных стран лягушки и жабы символизируют дождь, плодородие и возрождение, что отражает их важное экологическое значение в сельских сообществах.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культура использует образы земноводных в мультфильмах и литературе, что способствует формированию позитивного отношения к этим животным среди детей и подростков.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мифологии Японии и Египта земноводные ассоциируются с богами воды и жизни, подчеркивая их сакральный статус и связь с природными стихиями.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и значение для науки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служат модельными организмами для изучения эволюции дыхательных и кожных систем, а также для разработки биотехнологических инноваций.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Яды древесных лягушек изучаются как источник новых обезболивающих и антибиотиков, открывая перспективы для медицины и фармацевтики.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Тритоны являются объектом исследований по регенерации тканей, помогая понять механизмы восстановления конечностей у позвоночных.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хранители баланса и будущее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играют важнейшую роль в природе, сельском хозяйстве и науке. Их защита — залог устойчивого биологического разнообразия и здоровья нашей планеты.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2026-05-09T10:54:33Z</dcterms:created>
  <dcterms:modified xsi:type="dcterms:W3CDTF">2026-05-09T10:54:33Z</dcterms:modified>
</cp:coreProperties>
</file>