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Многообразие земноводных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важная группа животных с богатым видовом разнообразием и уникальными чертами.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земноводных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появились в девонском периоде более 360 миллионов лет назад, став первыми позвоночными, освоившими сушу. Они представляют переход между рыбами и наземными животными и отличаются особенностями развития и дыхания.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земноводные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Бесхвостые, включая лягушек и жаб, взрослые теряют хвост и хорошо приспособлены к прыжкам. Эти животные разнообразны и широко распространены.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земноводных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и безногие земноводные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сохраняют хвост всю жизнь и обладают удлинённым телом. Безногие — червяги, напоминающие червей, ведут подземный образ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составляют подавляющее большинство видов земноводных — около 90%, что говорит о их широком экологическом успехе.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по отрядам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явное преобладание бесхвостых, что отражает их лучшие адаптации и разнообразие в сравнении с другими отрядами.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(МСОП), 2023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Бесхвостые: характеристика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короткое тело с мощными задними ногами, что обеспечивает высокие прыжки и быстрые передвижения на суше.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теряют хвост, а их развитие включает метаморфоз из головастика в лягушку или жабу.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разнообразной окраской и громким голосом, который используется для общения и привлечения партнёров.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представители бесхвостых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Озёрная лягушка: мастер водного прыжка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Озёрная лягушка широко распространена в Европе и России. Она прекрасно плавает и делает длинные прыжки, что помогает ей избегать хищников и добывать пищу.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жаба: защитник садов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Обитая в огородах, обыкновенная жаба уничтожает насекомых-вредителей, способствуя сохранению урожая. Внешне неприметна, но очень полезна для экосистемы.
</a:t>
            </a:r>
            <a:endParaRPr lang="en-US" sz="94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Древесная квакша: искусный альпинист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маленькая лягушка живёт на деревьях, имея приспособления для лазания — липкие подушечки на пальцах, что позволяет ей эффективно передвигаться среди листвы.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Хвостатые: особенности строения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Удлинённое тело с развитыми четырьмя конечностями одинаковой длины и мощным хвостом, полезным для плавания и баланса.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тритонов, саламандр и протеев, которые варьируются по размеру от нескольких сантиметров до более метра.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Приспособлены к жизни в влажных и водных местообитаниях с разнообразными экологическими стратегиями.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уникальной способностью к регенерации, восстанавливая утраченные конечности и части тела.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северном полушарии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хвостатых обитает в лесах и горах Европы, Азии и Северной Америки, предпочитая влажные и тенистые места.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Хвостатые: среды обитания и география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ниш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ведут полуводный или полностью водный образ жизни, адаптируясь к различным условиям размножения и зимовки.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земноводные — червяги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в тропиках Южной Америки, Африки и Юго-Восточной Азии с длинным цилиндрическим телом, лишённым конечностей.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 подземный образ жизни, роют почву, редко выходя на поверхность, что обеспечивает защиту и влажность.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мелкими беспозвоночными, играя важную роль в почвенных экосистемах.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жизненного цикла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яйца, личинку с жаберным дыханием, метаморфоз и взрослое состояние с лёгочным дыханием.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чаще всего внешнее, а яйца откладываются в воду или влажные места для развития головастиков.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постепенно меняются, развивая конечности и легкие, адаптируясь к наземной жизни.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проявляют заботу о потомстве, защищая кладку или перенося яйца на теле.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метаморфоза у бесхвостых земноводных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превращений от яйца до взрослой особи.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и кожа земноводных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используют для дыхания лёгкие, кожу и в некоторых случаях наружные жабры, что позволяет им эффективно обмениваться газами в различных средах.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влажная и тонкая, покрыта слизистыми железами, которые поддерживают водно-солевой баланс и защищают от высыхания и инфекции.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земноводные могут поглощать до половины необходимого кислорода и воды, что обеспечивает дополнительное дыхание и гидратацию.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разнообразие окраски земноводных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земноводных варьируется от незаметных оттенков, маскирующих их в окружающей среде, до ярких цветов, предупреждающих о ядовитости.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Апосематическая окраска сигнализирует хищникам о токсичности, обеспечивая защиту, в то время как защитный камуфляж помогает скрываться от врагов.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менять цвет в зависимости от условий, таких как температура или влажность, что помогает адаптироваться к окружающей среде.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Звуковое общение и поведенческие особенности земноводных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активно используют разнообразные звуковые сигналы для привлечения партнёров и отпугивания соперников весной в брачный период.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имеет уникальные голосовые характеристики, что помогает идентифицировать представителей своего вида в окружающей среде.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многообразие коммуникаций обеспечивает успешное взаимодействие в популяциях и адаптацию к условиям местообитания.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звуков, некоторые земноводные способны воспринимать вибрации почвы, что важно для обнаружения хищников и потенциальной добычи.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уникальные характеристики и распространение трёх отрядов земноводных.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признаков земноводных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позволяет земноводным успешно занимать разные экологические ниши.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основе научных исследований и энциклопедий земноводных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Рекордсмены мира земноводных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Голиаф — крупнейшая лягушка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Conraua goliath достигает до 32 см длины и весит до 3,3 кг. Обитает в Камеруне и Экваториальной Гвинее, выделяется своей мощью и размерами.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лягушка — самая маленькая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Paedophryne amauensis с размером всего около 7,7 мм считается самой маленькой земноводной в мире, обитает в Папуа — Новой Гвинее.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ядовитая — колумбийская флейта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Phyllobates terribilis обладает токсином, смертельным для человека, её яркая окраска служит предупреждением о ядовитости.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 и эндемики земноводных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Гремучая саламандра США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Ambystoma — редкий вид саламандры, встречающийся только в некоторых регионах США. Обитает во влажных лесах и характеризуется яркой распознавательной окраской.
</a:t>
            </a:r>
            <a:endParaRPr lang="en-US" sz="90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стрелолистная лягушка Южной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Dendrobates tinctorius azureus известна своей ядовитой кожей и насыщенным голубым цветом. Обитает в тропических лесах и предупреждает хищников своей токсичностью.
</a:t>
            </a:r>
            <a:endParaRPr lang="en-US" sz="88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водяная жаба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Rhinella marina — крупная жаба, широко распространённая в Австралии. Имеет высокую адаптивность, успешно внедряется в различные экосистемы и влияет на биоценозы.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земноводных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активно контролируют популяции насекомых — вредителей сельского хозяйства, способствуя естественному регулированию численности.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птиц, млекопитающих и рыб, становясь важным звеном пищевых цепей в экосистемах.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переносе энергии между водными и наземными средами, поддерживая биологическое разнообразие и экологическую устойчивость.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меры охраны земноводных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 загрязнение местообитаний из-за урбанизации и осушения водоёмов серьёзно сокращают популяции земноводных.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заболеваний, например, хитридиомикоза, вызывает массовую гибель многих видов во всём мире.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пестицидов и других ядохимикатов негативно влияет на здоровье и репродуктивные способности животных.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видов разработаны программы мониторинга, создания заповедников и международного сотрудничества в области охраны.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многообразия земноводных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земноводных — залог экологического баланса. Сохранение их среды обитания необходимо для устойчивости природы и будущих поколений на планете.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2026-05-07T12:14:01Z</dcterms:created>
  <dcterms:modified xsi:type="dcterms:W3CDTF">2026-05-07T12:14:01Z</dcterms:modified>
</cp:coreProperties>
</file>