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1085985" y="1196341"/>
            <a:ext cx="35850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E-Compounds в английском языке
</a:t>
            </a:r>
            <a:endParaRPr lang="en-US" sz="3371" dirty="0"/>
          </a:p>
        </p:txBody>
      </p:sp>
      <p:sp>
        <p:nvSpPr>
          <p:cNvPr id="5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образование и употребление сложных слов с приставкой E в современном английском языке.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контекст появления E-compounds
</a:t>
            </a:r>
            <a:endParaRPr lang="en-US" sz="2007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цифровых технологий 1990–2000-х годов, а также развитие интернета и электронной коммерции стали предпосылками для появления E-compounds. Глобализация активизировала использование английских цифровых терминов в мире.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E-compounds в английском языке
</a:t>
            </a:r>
            <a:endParaRPr lang="en-US" sz="2185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E-compounds — сложные слова с приставкой E, означающей «электронный», которая указывает на связь с цифровыми технологиями и интернетом.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примеры: email (электронная почта), e-book (электронная книга), e-learning (электронное обучение), отражающие электронный характер объекта.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приставки может быть дефисным или слитным, в зависимости от стиля, нормы и традиций конкретного текста или издания.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шаблон — приставка E, дефис и корневое слово, чаще существительное, реже глагол или прилагательное, закреплённый в языке.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нормы пишут некоторые формы дефисно (e-commerce), а другие — слитно (ebook), отражая уровень формальности и сферу применения.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официальных документах и академических текстах преимущество отдаётся дефисному написанию, в неформальном общении — часто слитному.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Наблюдаются варианты написания для одного и того же термина (e-mail/email), что связано с изменением языковой практики и стандартизации.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Морфологическая структура E-compounds
</a:t>
            </a:r>
            <a:endParaRPr lang="en-US" sz="2453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2207" y="1406674"/>
            <a:ext cx="3351428" cy="24642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E-compounds охватывают разнообразные сферы — от повседневной коммуникации до управления и бизнеса, отражая цифровизацию общества.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 Dictionary, Oxford English Dictionary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E-compounds с примерами употребления и соответствующими сферами применения в английском языке.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E-compounds и сферы употребления
</a:t>
            </a:r>
            <a:endParaRPr lang="en-US" sz="2168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графического оформления E-compounds
</a:t>
            </a:r>
            <a:endParaRPr lang="en-US" sz="2023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Дефисное написание как традиция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официальных документах часто используется форма с дефисом, например, e-mail, что подчёркивает статус и формальный стиль текста. Такой вариант популярен в деловой и академической переписке.
</a:t>
            </a:r>
            <a:endParaRPr lang="en-US" sz="106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в современном языке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повседневном использовании и онлайн-текстах часто встречается слитный вариант email. Это отражает тенденции упрощения написания и адаптацию к цифровой коммуникации.
</a:t>
            </a:r>
            <a:endParaRPr lang="en-US" sz="1173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заглавной буквы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предложений либо в названиях компаний возможна форма с заглавной буквами: E-mail. Это подчёркивает важность и служит стилистическим акцентом.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графического оформления E-compounds
</a:t>
            </a:r>
            <a:endParaRPr lang="en-US" sz="2023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98556"/>
            <a:ext cx="443582" cy="39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470" y="1384985"/>
            <a:ext cx="421437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3989" y="1384985"/>
            <a:ext cx="368757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фонетические особенности E-compounds
</a:t>
            </a:r>
            <a:endParaRPr lang="en-US" sz="1991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произношение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E-compounds произносятся как единое слово, подчёркивая их целостность и специфику новой лексики в английском языке.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вариации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британского и американского произношения проявляются в вокализации отдельныx звуков, например, в слове e-commerce.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темпа речи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быстрой речи происходит слияние приставки E со следующим словом, что упрощает и ускоряет коммуникацию в повседневном языке.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и семантические особенности E-compounds
</a:t>
            </a:r>
            <a:endParaRPr lang="en-US" sz="1829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E-compounds обозначают цифровые или электронные версии традиционных понятий, выделяя их связь с технологиями и виртуальной средой.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противопоставляются базовым терминам без приставки E, например, book — e-book, commerce — e-commerce, сохраняя при этом ключевое значение.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Семантика этих слов расширяется с развитием технологий, включая идеи дистанционности, автоматизации и виртуального взаимодействия.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и Collins словари (1990–2023)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появления новых E-compounds
</a:t>
            </a:r>
            <a:endParaRPr lang="en-US" sz="248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новых E-compounds заметен с 1990-х, пик приходится на начало XXI века с умеренным снижением в 2020-х.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развитием цифровых технологий и увеличением числа E-compounds демонстрирует адаптацию языка к технологическим изменениям.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употребления и стилистические различия
</a:t>
            </a:r>
            <a:endParaRPr lang="en-US" sz="1799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E-compounds широко используются в деловых и научных документах, где они подчеркивают технологический и официальный контекст.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блогах и соцсетях встречаются более свободные варианты написания и употребления, отражающие неформальный стиль коммуникации.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 дефисом или без — индикаторы степени официальности и целевой аудитории текста или речи.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официальных писем и форумов показывают, как выбор формы зависит от культурных норм и целей сообщения.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написании e-mail и email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английском чаще сохраняют дефис и пишут "e-mail", подчёркивая составное слово. В американском варианте предпочтение отдаётся слитному написанию "email", отражающему тенденцию к упрощению. Это различие заметно влияет на стиль письменной речи в соответствующих странах.
</a:t>
            </a:r>
            <a:endParaRPr lang="en-US" sz="929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Специфика терминов в разных регионах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E-compounds имеют уникальные лексические особенности: например, "e-number" в британском английском означает цифровой индекс пищевой добавки, что отсутствует в американском лексиконе. В банкинге "e-banking" уступает место "online banking" в США, демонстрируя региональные вариации употребления.
</a:t>
            </a:r>
            <a:endParaRPr lang="en-US" sz="929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E-compounds в британском и американском вариантах английского
</a:t>
            </a:r>
            <a:endParaRPr lang="en-US" sz="1695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E-compounds на русский язык и калькирование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активно появляются кальки E-compounds — "имейл", "е-коммерция", "е-услуги", отражая проникновение цифровой лексики в коммуникацию и медиа.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Распространено смешение английских и русских элементов — например, "е-правительство", что свидетельствует о гибкости языковой адаптации и синтезе терминологии.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различные способы адаптации: прямое заимствование, транслитерация и словосложение, что позволяет эффективно внедрять новые термины в бытовой и профессиональный языки.
</a:t>
            </a:r>
            <a:endParaRPr lang="en-US" sz="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в англоязычных СМИ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E-compounds широко употребляются в новостях, технических обзорах и статьях, отражая актуальность цифровых технологий. Их частота растёт параллельно развитию интернета и электронной коммерции, способствуя формированию цифрового дискурса.
</a:t>
            </a:r>
            <a:endParaRPr lang="en-US" sz="1244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E-compounds в маркетинге и рекламе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термины, такие как e-ticket и e-banking, активно используются в рекламных кампаниях для привлечения внимания к онлайн-услугам. Это повышает доверие и цифровую репутацию компаний, подчёркивая инновационный образ продуктов.
</a:t>
            </a:r>
            <a:endParaRPr lang="en-US" sz="1244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E-compounds в СМИ и рекламе
</a:t>
            </a:r>
            <a:endParaRPr lang="en-US" sz="222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736" y="1518350"/>
            <a:ext cx="5069778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префикс отражает технологический этап и сферу применения, при этом E-compounds акцентируют внимание на электронной природе явлений.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Oxford English Dictionary и Cambridge English Dictionary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E-compounds и других префиксных сложений
</a:t>
            </a:r>
            <a:endParaRPr lang="en-US" sz="1816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параметры различных технологических сложений с префиксами E-, i-, cyber-, net-: время появления, сфера применения и степень интеграции в английский язык.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перевода E-compounds на русский язык
</a:t>
            </a:r>
            <a:endParaRPr lang="en-US" sz="2034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переводческих подходов — транслитерация ("имейл"), калькирование ("электронная книга"), смешанные формы ("е-услуга") — приводит к отсутствию единых норм.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трудно переводить термины в законодательных и IT-документах, где точность и стандартизация критичны, но отсутствуют единые правила передачи E-compounds.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Неоднозначность восприятия и частые колебания в адаптации осложняют их массовое и официальное использование, что требует развития переводческих стандартов.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терминов в школьных программах
</a:t>
            </a:r>
            <a:pPr algn="l" indent="0" marL="0">
              <a:lnSpc>
                <a:spcPct val="90000"/>
              </a:lnSpc>
              <a:buNone/>
            </a:pPr>
            <a:r>
              <a:rPr lang="en-US" sz="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E-compounds встречаются в учебниках для старших классов, где служат темами для лексических и грамматических упражнений, способствуя освоению современного английского языка с цифровым уклоном.
</a:t>
            </a:r>
            <a:endParaRPr lang="en-US" sz="1087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экзаменационных тестах
</a:t>
            </a:r>
            <a:pPr algn="l" indent="0" marL="0">
              <a:lnSpc>
                <a:spcPct val="90000"/>
              </a:lnSpc>
              <a:buNone/>
            </a:pPr>
            <a:r>
              <a:rPr lang="en-US" sz="3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тестах ГИА и ЕГЭ слова как e-mail и e-learning включаются в задания на понимание текста и лексику, что помогает учащимся знакомиться с актуальной лексикой и повышать языковую компетентность.
</a:t>
            </a:r>
            <a:endParaRPr lang="en-US" sz="1094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E-compounds в учебных материалах и экзаменах
</a:t>
            </a:r>
            <a:endParaRPr lang="en-US" sz="2119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Лингвистический анализ 200 сочинений 11-классников, 2015–2024 гг.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2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использования E-compounds у старшеклассников
</a:t>
            </a:r>
            <a:endParaRPr lang="en-US" sz="172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 устойчивый рост употребления терминов e-learning, e-book и e-commerce в письменных работах, демонстрируя влияние образовательной цифровизации.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отражает адаптацию школьников к цифровой реальности и интеграцию E-compounds в повседневный лексикон учащихся.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появления и закрепления новых E-compounds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терминов в языке на примере e-voting и e-passport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рост гибридных сложений, например, eco-e-commerce, что отражает интеграцию экологических и цифровых понятий.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смешанные префиксы, такие как e-eco-shop, расширяющие возможности словообразования и отражающие новые маркетинговые стратегии.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E-compounds сохраняют актуальность благодаря цифровизации общества и внедрению технологий в различные сферы жизни.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наблюдается конкуренция с новыми префиксами и аббревиатурами, что усложняет языковую систему и требует адаптивных решений.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и перспективы E-compounds
</a:t>
            </a:r>
            <a:endParaRPr lang="en-US" sz="1909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E-compounds в современном английском
</a:t>
            </a:r>
            <a:endParaRPr lang="en-US" sz="3565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E-compounds отражают технологические изменения, активно влияя на лексику и стиль речи. Их развитие — показатель адаптации английского языка к цифровой эре и вызовам XXI 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2026-05-07T21:12:27Z</dcterms:created>
  <dcterms:modified xsi:type="dcterms:W3CDTF">2026-05-07T21:12:27Z</dcterms:modified>
</cp:coreProperties>
</file>