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синтаксической связи слов в словосочетании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три способа связи слов и научимся отличать их без ошибок.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разбирать словосочетания, правильно выбирать формы слов и не путать согласование, управление и примыкание в письме.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знать виды связи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не образуют словосочетание: они составляют основу предложения, а не подчинительную связь.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состоит из главного и зависимого слова и называет предмет, признак или действие точнее, чем одно слово.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смысловая и грамматическая связь, но нет законченной мысли, поэтому это не предложение.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принимает те же грамматические формы, что и главное: род, число и падеж.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Дапасаванне: основное правило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 связаны прилагательные, причастия, местоимения и порядковые числительные с существительными.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весенний день, добрая подруга, прочитанная книга, третий урок.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который меняется вместе с формой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говорит: новый учебник. Потом форма меняется: нового учебника, новому учебнику. Видно, что зависимое слово повторяет грамматические признаки главного и подстраивается под его форму.
</a:t>
            </a:r>
            <a:endParaRPr lang="en-US" sz="97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задача, друзья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словосочетаниях первая страница, интересная задача, наши друзья и четвёртый класс зависимое слово стоит в той же форме, что и главное. Такие пары удобно использовать в упражнениях на распознавание согласования.
</a:t>
            </a:r>
            <a:endParaRPr lang="en-US" sz="998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сразу подсказывает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существительным стоит слово, которое изменяется вместе с ним, это почти всегда согласование. Так работают модели прилагательное + существительное и местоимение + существительное в обычной речи и в учебных заданиях.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Дапасаванне на примерах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признаки, по которым легко узнать этот вид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зависимое слово отвечает на определительный вопрос и меняется вместе с главным, перед нами согласование.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языка, 8 класс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согласование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зависимое слово не подстраивают под род и число главного: говорят красивый платье вместо красивое платье.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Дапасаванне: типичные ошибки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часто появляются из-за привычки запоминать слово отдельно, без проверки его связки с существительным.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ошибка: моё тетрадь, первый страница. Верно: моя тетрадь, первая страница.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себя изменением главного слова: если форма зависимого должна меняться, значит, перед вами согласование.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Кіраванне: основное правило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требует от зависимого слова определённого падежа, иногда вместе с предлогом.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не повторяет род и число главного, а стоит в нужной падежной форме: читать книгу, ждать автобуса.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связи встречается у глаголов, существительных, прилагательных и наречий, особенно в учебных и речевых примерах.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главное слово задаёт форму зависимого и при необходимости добавляет предлог.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школьной речи показывают, что глагольные модели встречаются особенно часто.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упражнениях встречаются сочетания с глаголами, реже — существительное с родительным падежом.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школьных упражнений по русскому языку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модели управления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восьмого класса особенно важны случаи, где предлог является обязательной частью словосочетания. Без него связь нарушается, а выражение становится неверным или меняет значение.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задаёт зависимому не только вопрос, но и нужный падеж. Предлог часто уточняет связь: в школе, на уроке, к другу, о книге.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глагол может менять значение в зависимости от формы зависимого слова: верить другу, верить в чудо, верить словам. Поэтому важно смотреть не только на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Кіраванне: предлоги и смысл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часто встречается в устойчивых сочетаниях: играть в футбол, смеяться над шуткой, писать другу. В таких примерах главное слово требует определённой падежной формы зависимого слова.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 речи и письме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удобно показать направление связи стрелкой от главного слова к зависимому и выделить предлог, если он есть. Это помогает отличать грамматическую связь от простого смыслового соседства слов.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зависимое слово остаётся неизменяемым и соединяется с главным по смыслу и порядку слов. Окончания для связи здесь не используются.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Прымыканне: основное правило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примыкают наречия, неопределённая форма глагола, деепричастия и формы сравнительной степени: быстро бежать, попросил прийти, шёл улыбаясь, гораздо интереснее.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этой связи — неизменяемость зависимого слова. Если оно не меняет форму, а связь держится на значении, перед нами примыкание.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450802"/>
            <a:ext cx="4296900" cy="18640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связи по основным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 легко узнать по неизменяемому зависимому слову, тогда как согласование и управление опираются на изменение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«Виды синтаксической связи в словосочетании»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примыкание отличается от других видов связи
</a:t>
            </a:r>
            <a:endParaRPr lang="en-US" sz="2783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чаще всего примыкают к глаголам и прилагательным: громко говорить, очень полезный. Они уточняют действие или признак, не изменяя своей формы.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Прымыканне в разных частях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образуют примыкание в предложениях типа шёл улыбаясь, говорил не спеша. Они добавляют к действию дополнительный оттенок и остаются неизменяемыми.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тоже может быть зависимым словом при глаголе: начал рисовать, успел вернуться. В таких сочетаниях связь выражается смыслом и порядком слов.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особенно заметны в живой речи и описательных текстах. Они делают высказывание точнее, но не образуют согласования или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отличить согласование, управление и примыкание.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один и тот же вопрос не всегда помогает: важнее учитывать форму зависимого слова и способ грамматической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определяется совпадением форм, управление — падежом, примыкание — неизменяемостью; это три разных способа построения словосочетания.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теме. Без статистических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связи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случаи и трудные примеры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могут быть похожи по смыслу, но различаться по грамматике. Поэтому важно проверять, изменяется ли зависимое слово и есть ли у него окончание.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с предлогами легко ошибиться: предлог может быть частью управления и менять падеж. Смысл сам по себе ещё не показывает вид связи.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неизменяемые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инфинитивы и деепричастия обычно не изменяются. Если такое слово зависит от другого только по смыслу, это признак примыкания.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трудные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дом, ждать поезд, идти быстро, очень красивый кажутся простыми, но относятся к разным видам связи. Здесь особенно важна точная проверка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видов связи помогает быстро разбирать словосочетания, находить ошибки в окончаниях и предлогах, а также точно подбирать формы слов в собственных ответах и сочинениях.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развивают внимательность к строению фразы. По примерам красивая тетрадь, читать книгу и идти быстро легко запомнить признаки согласования, управления и примыкания.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три вида синтаксической связи в словосочетании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Согласование, управление и примыкание по-разному соединяют слова в словосочетании. Если помнить о формах, падеже и неизменяемости, разбор становится понятным и точным.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2026-05-21T14:41:22Z</dcterms:created>
  <dcterms:modified xsi:type="dcterms:W3CDTF">2026-05-21T14:41:22Z</dcterms:modified>
</cp:coreProperties>
</file>