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jpe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jpe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4950" y="461297"/>
            <a:ext cx="4209600" cy="419315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4250" y="245775"/>
            <a:ext cx="5200200" cy="52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284250" y="875675"/>
            <a:ext cx="4287600" cy="3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Чуткая Субарктика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 замечает даже мелкие перемены — и сразу отвечает.
</a:t>
            </a:r>
            <a:endParaRPr lang="en-US" sz="3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" y="0"/>
            <a:ext cx="4304667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63" y="543900"/>
            <a:ext cx="3701700" cy="405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зона перехода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Субарктика находится между тундрой и тайгой. Здесь жизнь зависит от длинной зимы, короткого лета, света и сезонных перемен, которые даже небольшим изменениям придают большое значение.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37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субарктика «чуткая»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7831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Быстрые перемены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Снег, лёд и ветер меняют среду почти сразу: открывают или закрывают корм, меняют укрытия и передвижение животных, а растения реагируют на это ростом, покоем или повреждением.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7831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Чуткость к погоде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короткое потепление может нарушить привычный ритм. Таяние снега, сырость или поздний снегопад меняют время появления пищи и влияют на выживание молодых растений и зверей.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24875" y="946875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Дорога, шум техники или частое присутствие людей тоже важны. Для северной природы любое лишнее беспокойство заметно, потому что животные и птицы тратят больше сил на осторожность.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24875" y="2921563"/>
            <a:ext cx="3652500" cy="166763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Эффект цепочки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субарктике всё связано цепочкой: если один элемент меняется, следом сдвигаются другие. Поэтому даже небольшой сдвиг сезона может повлиять на целую территорию.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Положение на карте Северного полушария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5" y="945877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Широкий пояс Севера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Субарктическая полоса тянется через Аляску, Канаду, Скандинавию и север России, образуя широкий пояс между арктическими пустынями и более южными лесными зонами.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513235" y="2366341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условия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не одна точка на карте, а крупная природная зона. Её объединяют похожие условия: холод, короткое лето и сильная зависимость жизни от сезона.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3235" y="3781452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Зона перехода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субарктика выглядит как переходная территория. Здесь особенно заметно, как меняются природа и ландшафты при движении от полюса к тайге.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325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Долгая зима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занимает большую часть года. Низкие температуры и устойчивый снежный покров надолго определяют условия жизни растений, животных и людей.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698437" y="30385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Короткое лето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Весной и летом природа быстро включает короткий период роста. За это время нужно успеть вырастить растения, вывести потомство и накопить запас сил.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2018700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5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Резкая смена света
</a:t>
            </a:r>
            <a:pPr algn="ctr" indent="0" marL="0">
              <a:lnSpc>
                <a:spcPct val="100000"/>
              </a:lnSpc>
              <a:buNone/>
            </a:pPr>
            <a:r>
              <a:rPr lang="en-US" sz="58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65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Световой день зимой очень короткий, а летом заметно удлиняется. На севере это превращается в почти непрерывные сумерки или полярный день.
</a:t>
            </a:r>
            <a:endParaRPr lang="en-US" sz="1359" dirty="0"/>
          </a:p>
        </p:txBody>
      </p:sp>
      <p:sp>
        <p:nvSpPr>
          <p:cNvPr id="9" name="Text 3"/>
          <p:cNvSpPr txBox="1"/>
          <p:nvPr/>
        </p:nvSpPr>
        <p:spPr>
          <a:xfrm>
            <a:off x="5375788" y="1034800"/>
            <a:ext cx="1678500" cy="16290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Подготовка к зиме
</a:t>
            </a:r>
            <a:pPr algn="ctr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Осенью всё снова переходит в режим подготовки к холоду: усиливается миграция, меняется поведение животных и начинается новый зимний цикл.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Климат, свет и сезонный ритм
</a:t>
            </a:r>
            <a:endParaRPr lang="en-US" sz="2500" dirty="0"/>
          </a:p>
        </p:txBody>
      </p:sp>
      <p:sp>
        <p:nvSpPr>
          <p:cNvPr id="11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и вечная мерзлота простыми словами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33500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Хрупкий почвенный слой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Почвы здесь обычно тонкие и бедные питательными веществами. Они медленно восстанавливаются после повреждений, поэтому след от техники или людей сохраняется долго.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33500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Вечная мерзлота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районах находится вечная мерзлота — грунт, который остаётся мёрзлым много лет подряд. Она сильно влияет на воду, растения и устойчивость поверхности.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64475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задерживается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верхний слой летом оттаивает, вода уходит медленно или почти не уходит совсем. Из-за этого появляются сырые участки, болота и мелкие озёра.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4475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Долгое восстановление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почву нарушить, она восстанавливается медленно. В северных условиях даже небольшой след может долго менять внешний вид и свойства местности.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Низкорослые растения и мох-губка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386625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9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Низкий рост
</a:t>
            </a:r>
            <a:pPr algn="l" indent="0" marL="0">
              <a:lnSpc>
                <a:spcPct val="100000"/>
              </a:lnSpc>
              <a:buNone/>
            </a:pPr>
            <a:r>
              <a:rPr lang="en-US" sz="5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5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растения не тянутся высоко вверх, потому что сильный ветер, холод и короткое лето не дают им расти быстро. Поэтому они стелются низко и образуют плотные пятна.
</a:t>
            </a:r>
            <a:endParaRPr lang="en-US" sz="1109" dirty="0"/>
          </a:p>
        </p:txBody>
      </p:sp>
      <p:sp>
        <p:nvSpPr>
          <p:cNvPr id="10" name="Text 2"/>
          <p:cNvSpPr txBox="1"/>
          <p:nvPr/>
        </p:nvSpPr>
        <p:spPr>
          <a:xfrm>
            <a:off x="405725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4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Способные виды
</a:t>
            </a:r>
            <a:pPr algn="l" indent="0" marL="0">
              <a:lnSpc>
                <a:spcPct val="100000"/>
              </a:lnSpc>
              <a:buNone/>
            </a:pPr>
            <a:r>
              <a:rPr lang="en-US" sz="572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8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Мхи и лишайники занимают большие участки, а карликовые берёзы, ивы и ягодные кустарнички выживают там, где обычным деревьям слишком холодно и трудно.
</a:t>
            </a:r>
            <a:endParaRPr lang="en-US" sz="1144" dirty="0"/>
          </a:p>
        </p:txBody>
      </p:sp>
      <p:sp>
        <p:nvSpPr>
          <p:cNvPr id="11" name="Text 3"/>
          <p:cNvSpPr txBox="1"/>
          <p:nvPr/>
        </p:nvSpPr>
        <p:spPr>
          <a:xfrm>
            <a:off x="2544696" y="128800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как защита
</a:t>
            </a:r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Мох похож на губку: он удерживает влагу, смягчает перепады сырости и защищает почву от пересыхания и разрушения после таяния снега или дождей.
</a:t>
            </a:r>
            <a:endParaRPr lang="en-US" sz="1195" dirty="0"/>
          </a:p>
        </p:txBody>
      </p:sp>
      <p:sp>
        <p:nvSpPr>
          <p:cNvPr id="12" name="Text 4"/>
          <p:cNvSpPr txBox="1"/>
          <p:nvPr/>
        </p:nvSpPr>
        <p:spPr>
          <a:xfrm>
            <a:off x="2563796" y="3447952"/>
            <a:ext cx="1654200" cy="121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5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равновесия
</a:t>
            </a:r>
            <a:pPr algn="l" indent="0" marL="0">
              <a:lnSpc>
                <a:spcPct val="100000"/>
              </a:lnSpc>
              <a:buNone/>
            </a:pPr>
            <a:r>
              <a:rPr lang="en-US" sz="59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растительные покровы важны для всей зоны. Они дают корм, удерживают влагу и помогают сохранять устойчивость северного ландшафта.
</a:t>
            </a:r>
            <a:endParaRPr lang="en-US" sz="1195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125" y="934552"/>
            <a:ext cx="3984000" cy="396454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Животные-иконы северной зоны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4887625" y="103717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Северный олень хорошо приспособлен к поиску корма под снегом. Ему помогают широкие копыта, выносливость и способность передвигаться на большие расстояния.
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4887625" y="233512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Песец меняет густоту шерсти и цвет, чтобы лучше переносить холод и прятаться в снежном ландшафте. Его выживание зависит от успеха охоты и доступности укрытий.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4887625" y="363307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Птицы Севера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Совы и другие северные птицы зависят от безопасных мест гнездования и времени прилёта. Им важно, чтобы еда появилась именно тогда, когда вылупляются птенцы.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7113925" y="103717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хищники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Волк и росомаха используют силу, выносливость и осторожность. Они лучше чувствуют себя там, где есть пространство, добыча и минимум лишнего беспокойства.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7113925" y="2335125"/>
            <a:ext cx="1714500" cy="116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Условия выживания
</a:t>
            </a:r>
            <a:pPr algn="l" indent="0" marL="0">
              <a:lnSpc>
                <a:spcPct val="100000"/>
              </a:lnSpc>
              <a:buNone/>
            </a:pPr>
            <a:r>
              <a:rPr lang="en-US" sz="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всех этих животных есть общий принцип: холод сам по себе не главная проблема, а вот нехватка корма, снежные условия и тревога опаснее всего.
</a:t>
            </a:r>
            <a:endParaRPr lang="en-US" sz="1100" dirty="0"/>
          </a:p>
        </p:txBody>
      </p:sp>
      <p:sp>
        <p:nvSpPr>
          <p:cNvPr id="15" name="Text 6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Пищевая сеть: кто кого поддерживает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энергия и вещества переходят от одного звена к другому.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часы природы
</a:t>
            </a:r>
            <a:pPr algn="l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 субарктике задают ритм жизни животных.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Вода, лёд и живые берега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5" y="945877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54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Весенний подъём воды
</a:t>
            </a:r>
            <a:pPr algn="l" indent="0" marL="0">
              <a:lnSpc>
                <a:spcPct val="100000"/>
              </a:lnSpc>
              <a:buNone/>
            </a:pPr>
            <a:r>
              <a:rPr lang="en-US" sz="67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 льдом водоёмы долго остаются почти неподвижными, а затем весной быстро наполняют берега водой. Этот резкий переход влияет на нерест, питание и места, где держатся птицы.
</a:t>
            </a:r>
            <a:endParaRPr lang="en-US" sz="1354" dirty="0"/>
          </a:p>
        </p:txBody>
      </p:sp>
      <p:sp>
        <p:nvSpPr>
          <p:cNvPr id="9" name="Text 2"/>
          <p:cNvSpPr txBox="1"/>
          <p:nvPr/>
        </p:nvSpPr>
        <p:spPr>
          <a:xfrm>
            <a:off x="513235" y="2366341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Берег как кормовая зона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вскрытии рек и озёр меняется доступ к рыбе, насекомым и мелким организмам у кромки берега. Для многих птиц и зверей именно этот период самый богатый кормом.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3235" y="3781452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46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Хрупкий ритм льда
</a:t>
            </a:r>
            <a:pPr algn="l" indent="0" marL="0">
              <a:lnSpc>
                <a:spcPct val="100000"/>
              </a:lnSpc>
              <a:buNone/>
            </a:pPr>
            <a:r>
              <a:rPr lang="en-US" sz="623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ледостав приходит позже или лёд сходит раньше обычного, животным труднее предсказать безопасные места отдыха и перехода. В субарктике даже такой сдвиг быстро отражается на всей прибрежной жизни.
</a:t>
            </a:r>
            <a:endParaRPr lang="en-US" sz="1246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46050" y="228800"/>
            <a:ext cx="8431200" cy="743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Люди в субарктике и знание местности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2735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люди наблюдали снег, ветер и следы, чтобы понимать, где безопасно идти и когда лучше перемещать стада. Такое знание передавалось из поколения в поколение.
</a:t>
            </a:r>
            <a:endParaRPr lang="en-US" sz="1400" dirty="0"/>
          </a:p>
        </p:txBody>
      </p:sp>
      <p:sp>
        <p:nvSpPr>
          <p:cNvPr id="10" name="Text 2"/>
          <p:cNvSpPr txBox="1"/>
          <p:nvPr/>
        </p:nvSpPr>
        <p:spPr>
          <a:xfrm>
            <a:off x="2953186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ресурсов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опыт помогал выбирать места охоты и рыбалки так, чтобы не тратить лишние силы и не нарушать природный порядок. Важны были сезон, лёд и поведение животных.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5079021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Бережное поведение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возникли правила бережного передвижения: не тревожить гнёзда, обходить хрупкие участки и уважать пути миграции. Это снижает риск для природы и для самих людей.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7204857" y="1337300"/>
            <a:ext cx="1572535" cy="344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для будущего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такие знания особенно ценны рядом с техникой и дорогами, потому что помогают сочетать традиционный образ жизни, безопасность и заботу о северной среде.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00"/>
            <a:ext cx="84519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человек вмешивается в хрупкий север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33500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Техника и дороги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 и техника разрезают привычные маршруты животных и людей. Там, где появляется шум и постоянное движение, звери часто уходят с кормовых участков и тратят больше сил.
</a:t>
            </a:r>
            <a:endParaRPr lang="en-US" sz="1400" dirty="0"/>
          </a:p>
        </p:txBody>
      </p:sp>
      <p:sp>
        <p:nvSpPr>
          <p:cNvPr id="9" name="Text 2"/>
          <p:cNvSpPr txBox="1"/>
          <p:nvPr/>
        </p:nvSpPr>
        <p:spPr>
          <a:xfrm>
            <a:off x="833500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на местности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Мусор и следы пребывания людей меняют береговые и тундровые участки дольше, чем кажется. Даже небольшой беспорядок может привлечь лишних животных или испортить место отдыха птиц.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64475" y="1037175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Тревога у гнёзд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Близкое приближение к гнёздам и выводкам особенно опасно в короткое северное лето. Одно тревожное беспокойство может заставить птиц оставить кладку или птенцов без защиты.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164475" y="3021600"/>
            <a:ext cx="3627600" cy="176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Уязвимые места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кормовых участках и вдоль рек любое вмешательство заметно сильнее, потому что именно там сосредоточены питание, вода и укрытие. Север хуже восстанавливается после повреждений.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86756" y="1009050"/>
            <a:ext cx="3815939" cy="3649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изменение климата меняет цепочку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554070" y="1314054"/>
            <a:ext cx="3430800" cy="29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Потепление меняет сроки таяния, поэтому северные растения и животные всё чаще оказываются не в своём привычном сезонном ритме.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Меньше снега и раньше таяние усиливают изменения в почве и воде, а затем сбивают сроки жизни растений, насекомых и птиц.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Иллюстративная схема по материалам о климатических изменениях в северных экосистемах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81350" y="1428571"/>
            <a:ext cx="8181300" cy="32287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81350" y="448450"/>
            <a:ext cx="8181300" cy="88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8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Сезонный сбой вызывает цепочку последствий
</a:t>
            </a:r>
            <a:pPr algn="l" indent="0" marL="0">
              <a:lnSpc>
                <a:spcPct val="100000"/>
              </a:lnSpc>
              <a:buNone/>
            </a:pPr>
            <a:r>
              <a:rPr lang="en-US" sz="79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38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одно сезонное изменение запускает несколько последствий в северной экосистеме.
</a:t>
            </a:r>
            <a:endParaRPr lang="en-US" sz="2480" dirty="0"/>
          </a:p>
        </p:txBody>
      </p:sp>
      <p:sp>
        <p:nvSpPr>
          <p:cNvPr id="5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2650" y="1027075"/>
            <a:ext cx="235200" cy="235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5450" y="1027075"/>
            <a:ext cx="176400" cy="235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69050" y="3068825"/>
            <a:ext cx="205800" cy="235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28850" y="3025325"/>
            <a:ext cx="235200" cy="2352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340175" y="138400"/>
            <a:ext cx="84732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помочь субарктике школьнику
</a:t>
            </a:r>
            <a:endParaRPr lang="en-US" sz="2500" dirty="0"/>
          </a:p>
        </p:txBody>
      </p:sp>
      <p:sp>
        <p:nvSpPr>
          <p:cNvPr id="12" name="Text 1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506950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2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Смотреть, не тревожа
</a:t>
            </a:r>
            <a:pPr algn="l" indent="0" marL="0">
              <a:lnSpc>
                <a:spcPct val="100000"/>
              </a:lnSpc>
              <a:buNone/>
            </a:pPr>
            <a:r>
              <a:rPr lang="en-US" sz="73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68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Наблюдайте за животными издалека и не подходите к гнёздам, логовам и выводкам. Тихое поведение помогает не нарушать их отдых, кормление и безопасность.
</a:t>
            </a:r>
            <a:endParaRPr lang="en-US" sz="1262" dirty="0"/>
          </a:p>
        </p:txBody>
      </p:sp>
      <p:sp>
        <p:nvSpPr>
          <p:cNvPr id="14" name="Text 3"/>
          <p:cNvSpPr txBox="1"/>
          <p:nvPr/>
        </p:nvSpPr>
        <p:spPr>
          <a:xfrm>
            <a:off x="4790347" y="1353051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Снижать нагрузку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Экономьте электричество дома и выбирайте поездки осознанно, если они не нужны каждый день. Меньше лишних выбросов — меньше нагрузки на климат северных территорий.
</a:t>
            </a:r>
            <a:endParaRPr lang="en-US" sz="1228" dirty="0"/>
          </a:p>
        </p:txBody>
      </p:sp>
      <p:sp>
        <p:nvSpPr>
          <p:cNvPr id="15" name="Text 4"/>
          <p:cNvSpPr txBox="1"/>
          <p:nvPr/>
        </p:nvSpPr>
        <p:spPr>
          <a:xfrm>
            <a:off x="2648642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оставлять следов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Забирайте с собой весь мусор и не оставляйте упаковку на берегу, тропе или стоянке. Северная природа восстанавливается медленно, поэтому любой отход остаётся надолго.
</a:t>
            </a:r>
            <a:endParaRPr lang="en-US" sz="1228" dirty="0"/>
          </a:p>
        </p:txBody>
      </p:sp>
      <p:sp>
        <p:nvSpPr>
          <p:cNvPr id="16" name="Text 5"/>
          <p:cNvSpPr txBox="1"/>
          <p:nvPr/>
        </p:nvSpPr>
        <p:spPr>
          <a:xfrm>
            <a:off x="6923139" y="3402437"/>
            <a:ext cx="1762037" cy="1378135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28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Потреблять разумно
</a:t>
            </a:r>
            <a:pPr algn="l" indent="0" marL="0">
              <a:lnSpc>
                <a:spcPct val="100000"/>
              </a:lnSpc>
              <a:buNone/>
            </a:pPr>
            <a:r>
              <a:rPr lang="en-US" sz="717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39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Пользуйтесь вещами повторно и выбирайте многоразовые предметы там, где это возможно. Такой выбор уменьшает количество отходов и помогает беречь хрупкие места обитания.
</a:t>
            </a:r>
            <a:endParaRPr lang="en-US" sz="1228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3725" y="2223494"/>
            <a:ext cx="4022400" cy="174501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90775" y="1592475"/>
            <a:ext cx="3701700" cy="300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распространённые представления о северной природе и более точное понимание её жизни.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Северная природа не пустая и не слабая: её жизнь просто менее заметна, а многие виды зависят от мхов, влаги и сезонной защиты.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сведений о природе субарктики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0775" y="543900"/>
            <a:ext cx="3701700" cy="88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Мифы и факты о северной природе
</a:t>
            </a:r>
            <a:endParaRPr lang="en-US" sz="2500" dirty="0"/>
          </a:p>
        </p:txBody>
      </p:sp>
      <p:sp>
        <p:nvSpPr>
          <p:cNvPr id="7" name="Text 2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50475" y="657317"/>
            <a:ext cx="4438800" cy="433476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40175" y="138410"/>
            <a:ext cx="8549100" cy="52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Интерактив: угадай по следам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513235" y="945877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7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оленя
</a:t>
            </a:r>
            <a:pPr algn="l" indent="0" marL="0">
              <a:lnSpc>
                <a:spcPct val="100000"/>
              </a:lnSpc>
              <a:buNone/>
            </a:pPr>
            <a:r>
              <a:rPr lang="en-US" sz="654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2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Олень оставляет сравнительно крупные и овальные следы, особенно на мягком снегу. По ширине шага можно понять, идёт ли он спокойно или быстро перемещается по местности.
</a:t>
            </a:r>
            <a:endParaRPr lang="en-US" sz="1307" dirty="0"/>
          </a:p>
        </p:txBody>
      </p:sp>
      <p:sp>
        <p:nvSpPr>
          <p:cNvPr id="9" name="Text 2"/>
          <p:cNvSpPr txBox="1"/>
          <p:nvPr/>
        </p:nvSpPr>
        <p:spPr>
          <a:xfrm>
            <a:off x="513235" y="2366341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Следы лисицы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Лисица и песец обычно оставляют более узкие и аккуратные отпечатки. Их следы часто идут почти прямой линией, потому что хищники экономят силы при движении.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13235" y="3781452"/>
            <a:ext cx="3532800" cy="988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Тяжёлый след
</a:t>
            </a:r>
            <a:pPr algn="l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Глубокие отпечатки на рыхлом снегу чаще бывают у тяжёлых животных. Такие следы помогают понять не только вид, но и примерный вес, направление и свежесть прохода.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0175" y="1769948"/>
            <a:ext cx="4336500" cy="13838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40175" y="138400"/>
            <a:ext cx="8482500" cy="63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северной темы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257813" y="1217938"/>
            <a:ext cx="3322200" cy="3130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точнее говорить о северной природе, её сезонах и взаимосвязях между живыми существами и средой.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Мини-словарь связывает климат, поведение животных и особенности ландшафта; без этих понятий трудно объяснить, как живёт субарктика.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40175" y="4109300"/>
            <a:ext cx="4336500" cy="468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глоссарий по теме субарктической природы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8716099" y="4719525"/>
            <a:ext cx="350400" cy="33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CDBE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43500" y="1333500"/>
            <a:ext cx="6857100" cy="3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Чуткая Субарктика: что важно запомнить
</a:t>
            </a:r>
            <a:pPr algn="ctr" indent="0" marL="0">
              <a:lnSpc>
                <a:spcPct val="100000"/>
              </a:lnSpc>
              <a:buNone/>
            </a:pPr>
            <a:r>
              <a:rPr lang="en-US" sz="20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8D2E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Субарктика держится на точном сезонном ритме, где всё связано со всем. Если беречь природу, уважать местные знания и снижать лишнюю нагрузку, север сохранит своё равновесие.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2026-07-26T22:45:37Z</dcterms:created>
  <dcterms:modified xsi:type="dcterms:W3CDTF">2026-07-26T22:45:37Z</dcterms:modified>
</cp:coreProperties>
</file>