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слово по его частям.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слова: как устроено слово по составу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слово по составу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находить проверочные формы, подбирать родственные слова и точнее понимать значение слова. Это важный шаг к грамотному письму и осознанному анализу языка.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морфемы русского слова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лексическое значение слова и объединяет родственные слова. Именно по нему мы понимаем, о чём идёт речь, даже если слово меняет форму или приобретает новые части.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041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41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 помогает создавать новые слова, а также оттенки значения. Он может обозначать лицо, предмет, уменьшительность, принадлежность к профессии или результат действия.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709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709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часто уточняет значение действия, направления или отрицания. С её помощью образуются новые слова: например, можно показать движение, повтор, завершённость или отсутствие признака.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875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75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это часть слова без окончания. Она сохраняет строение слова и остаётся общей для его форм, поэтому помогает увидеть постоянную часть слова при изменении.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543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9543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в разных формах слова и показывает грамматические признаки: число, падеж, род или лицо. Именно по окончанию слово связывается с другими словами в предложении.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 их признаки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морфем помогает быстро запомнить, где они стоят и что показывают.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основа связаны со смыслом слова, а приставка, суффикс и окончание помогают различать образование и изменение формы.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морфемного разбора русского языка для 7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смысловой центр слова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снег, снежный, снежок и подснежник объединяются одним корнем. Он работает как общий знак семьи слов: разные части могут меняться, но основной смысл остаётся узнаваемым и устойчивым.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 слов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объяснения темы полезно изображать корень в центре, а вокруг него размещать родственные слова. Такая схема помогает увидеть, что именно корень соединяет слова в одну смысловую группу.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родственных словах корень не всегда звучит одинаково. Так происходит в парах друг — друзья, рука — ручка, лес — лесной. Несмотря на небольшие изменения, родство слов сохраняется.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меняются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морфемы влияют на значение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добавочных морфем, тем заметнее уточняется значение или форма слова.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приставки создают новые слова, а окончание меняет форму. Пара лес — леса показывает именно изменение формы, а не появление нового слова.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морфемного разбора; без указания даты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часть слова перед корнем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показывать движение к чему-то, от чего-то или через что-то. Поэтому в словах ехать, приехать, уехать и переехать меняется не только звучание, но и смысл действия.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движение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добавлять значение отсутствия или противоположности признака. Так слово вкусный превращается в безвкусный, и новое слово получает уже другое значение, хотя корень остаётся тем же.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признака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помогают передать повтор действия или его завершение. В словах писать, написать, переписать видно, как приставка уточняет, начато ли действие, повторено ли оно или доведено до конца.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завершённость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 образование новых слов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придают слову уменьшительное или ласковое значение. В словах домик, столик, книжечка и котёнок они делают предмет как будто меньшим, более мягким или более близким.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ласковый, свой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изменения корня суффикс способен заметно менять значение слова. Он помогает различать не только предметы и людей, но и отношение говорящего к ним, делая речь точнее.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оттенки смысла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обозначать результат действия или предмет, связанный с ним. Например, в слове рисунок видно, что слово связано с действием рисовать, но уже называет готовый предмет.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 в результате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учительница и читатель суффиксы помогают назвать человека по профессии, занятию или роли. Благодаря им слово точно указывает, кто выполняет действие или чем человек занимается.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перепутать изменяемую часть слова с общей основой.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основа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ставят в разные формы: книга — книги — книге. Так легче увидеть изменяемую часть и понять, где находится окончание.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 слово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выделения окончания остаётся основа. Это часть слова без окончания, которая сохраняет его строение и помогает сравнивать разные формы одного слова.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основу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вчера, очень, пальто и метро окончания нет. В таких словах всё слово совпадает с основой, потому что форма не изменяется.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с неизменяемыми словами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различать форму слова и его строение: нулевое окончание не пишется, но показывает грамматическое значение.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форме слово может не иметь буквенного окончания, но грамматический показатель сохраняется.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нулевое окончание рассматривается как выражение формы слова без буквенного обозначения.
</a:t>
            </a:r>
            <a:endParaRPr lang="en-US" sz="11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морфемного разбора слов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словах выделяются разные морфемы и как они сочетаются в одном слове.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слово может включать несколько морфем, а их сочетание помогает понять и строение, и значение слова.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«Морфемный разбор слова»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 чередование звуков в корне
</a:t>
            </a:r>
            <a:endParaRPr lang="en-US" sz="2521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объединяет не только общий корень, но и близкое значение. Поэтому слова лес, лесной и лесник легко распознаются как одна семья.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сравнивать несколько родственных слов сразу. Это помогает не принять изменившийся звук за другую морфему и не ошибиться в выделении корня.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могут меняться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иногда происходят чередования: к//ч, г//ж, х//ш, с//ш. Из-за этого ручка и рука связаны по смыслу, хотя звучат по-разному.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морфемы чаще всего встречаются в школьных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подборке использованы знакомые учащимся слова: дом, домик, перелесок, школьница, придорожный.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встречается во всех словах, а приставка и суффикс появляются там, где слово образовано от другого слова.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слов для анализа; подсчёт по 5 примерам, 2025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разбора по составу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вроде мостик или дождик легко принять часть корня за суффикс. Чтобы не ошибиться, нужно подбирать однокоренные слова и смотреть, что остаётся общим.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похож на корень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облако, берёза, солнышко границу между окончанием и суффиксом иногда трудно увидеть. Помогает сравнение форм слова: изменение показывает окончание, а общая часть остаётся в основе.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суффикс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нулевым окончанием особенно важны при разборе существительных мужского рода. Если не изменить слово, можно неверно решить, что окончания нет совсем и пропустить грамматический признак.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чередованием звуков корень не меняется по смыслу, хотя звучание отличается. Поэтому лес — лесной и друг — друзья нужно проверять через родственные слова, а не только по звучанию.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 корне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морфемного разбора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слова по составу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морфемного разбора с орфографией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выбрать нужный вариант в парах раз-/рас-, без-/бес-, из-/ис-, воз-/вос-. Нужно смотреть, какой согласный стоит после приставки, а не запоминать написание наугад.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приставок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анализ показывает, какие части слова являются общими для родственных слов, а какие помогают образовывать новые. Так проще объяснить одинаковое написание корней.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слова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 соединяет словообразование и орфографию. Он помогает не только писать правильно, но и понимать, почему слово устроено именно так.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темами курса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выделен корень, легче подобрать проверочное слово и услышать ударный гласный. Это особенно полезно в словах, где безударная буква не слышится отчётливо.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безударных гласных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 разным строением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слова по составу и показывает, что длина слова не равна числу морфем.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может состоять только из корня, а более длинное — включать сразу четыре морфемы.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«Морфемный разбор слова»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морфемного разбора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 помогает замечать орфограммы в слове раньше, чем появится ошибка. Когда ученик видит морфемы, ему проще выбрать правильную букву и объяснить написание.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развивает внимательность к языку. Он помогает замечать, как автор использует словообразование, и лучше понимать выразительность текста на уроках русского языка.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анализу текста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выделять морфемы, ему легче искать однокоренные слова и сравнивать формы. Такой навык особенно полезен при выполнении упражнений и проверке домашней работы.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словарём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приставка и суффикс подсказывают смысл слова. Это делает незнакомые слова понятнее и помогает догадываться о значении по составу, а не только по словарю.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значения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показывает, как слово построено и почему оно пишется именно так. Если уверенно находить корень, приставку, суффикс и окончание, русский язык становится понятнее и логичнее.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 — ключ к грамотному письму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2026-05-28T18:29:26Z</dcterms:created>
  <dcterms:modified xsi:type="dcterms:W3CDTF">2026-05-28T18:29:26Z</dcterms:modified>
</cp:coreProperties>
</file>