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Һөнәрчелек сүзләре: слова, которые называют труд мастеров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ремёсел помогают точно назвать труд, инструменты и изделия мастеров.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хранит ремесло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слова выросли из повседневного труда людей и сохранили в языке память о старинных занятиях, материалах, орудиях и народных традициях.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һөнәрчелек сүзләре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названия профессий мастеров: кузнец, гончар, ткач, сапожник, плотник. Они сразу показывают, кто выполняет работу и с каким ремеслом связана речь.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сюда входят названия орудий и материалов: молот, ножницы, станок, игла, глина, нить, кожа, дерево. Такие слова помогают увидеть, чем мастер пользуется.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ремесленной лексике относятся и слова действий, и названия готовых вещей: ковать, лепить, ткать, шить; подкова, кувшин, полотно, орнамент. Они называют очень конкретные предметы и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ремесленной лексики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слова удобно делить по тому, что они называют.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ремесло объединяет несколько групп слов, поэтому по лексике можно восстановить весь процесс работы мастера.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«һөнәрчелек сүзләре»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 и огненные искры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кузнице всё связано с жаром, металлом и точным движением рук. Слова горн, искры, наковальня и клещи сразу создают образ мастерской, где металл разогревают и придают ему нужную форму.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 и кованая подкова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кузнец работает, он ударяет молотом по раскалённой заготовке и затем закрепляет результат подковой или другим изделием. Эти слова особенно наглядны, потому что в них слышится сам ритм труда.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Закалка и прочность металла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Кузнечная лексика показывает не только действие, но и итог работы: металл становится крепче после закалки. Поэтому слова этого ремесла помогают понять, как из горячего материала рождается прочная вещь.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ремесло в словах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 дело: глина, круг, кувшин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Гончарные слова описывают путь от мягкой глины к прочной посуде: мастер лепит сосуд, выравнивает его на круге и отправляет в обжиг. Так рождаются горшки, кувшины и миски.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наглядная, потому что в ней легко представить руки мастера, вращение круга и готовые керамические изделия. По словам сразу видно, что речь идёт о гончарном 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ремесленные слова встречаются чаще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слов чаще помогают описывать труд мастера в учебных текстах.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слова действий и инструментов: они лучше всего передают ход работы. Названия изделий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тематике школьных текстов, без точной статистики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581" y="1443550"/>
            <a:ext cx="369337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237" y="1462200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80371" y="3061560"/>
            <a:ext cx="369338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5812" y="3077108"/>
            <a:ext cx="432900" cy="384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ткачества и вышивки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и пряжа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материал, из которого создают ткань. Они помогают понять, с чего начинается ткацкая работа и почему качество нити важно для готового полотна.
</a:t>
            </a:r>
            <a:endParaRPr lang="en-US" sz="1320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Станок и челнок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Станок держит основу, а челнок помогает прокладывать нить. Эти инструменты связаны с движением, которое постепенно превращает отдельные нити в ткань.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Полотно и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результат ткачества. По этим словам легко представить не только материал для одежды, но и основу для полотенец, поясов и других вещей.
</a:t>
            </a:r>
            <a:endParaRPr lang="en-US" sz="135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Игла и стежок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добавляет к ремесленной лексике слова, связанные с точной ручной работой. Игла и стежок показывают, как из простого полотна создают узор.
</a:t>
            </a:r>
            <a:endParaRPr lang="en-US" sz="1329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 украшение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 красивым оформлением изделий. Они встречаются там, где важно не только сделать вещь, но и украсить её праздничным рисунком.
</a:t>
            </a:r>
            <a:endParaRPr lang="en-US" sz="13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65400"/>
            <a:ext cx="3604200" cy="1812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мастера и их назначение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инструментам можно быстро понять, к какому ремеслу относится слово.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часто прямо указывает на ремесло: по нему легче всего узнать, чем занимается мастер.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ремесленной лексики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ремесленное слово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материалом, действием мастера, инструментом и готовым изделием.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800" y="1462200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5237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0356" y="3058458"/>
            <a:ext cx="263813" cy="422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сохранившие старые слова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и сегодня легко узнаётся в книгах, сказках и названиях мастерских. Оно напоминает о мастере, который работал с металлом, огнём и тяжёлыми инструментами.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называли мастера, который шил и чинил обувь. Слово встречается в рассказах о быте, в музейных экспозициях и помогает представить повседневный труд прошлых веков.
</a:t>
            </a:r>
            <a:endParaRPr lang="en-US" sz="1291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 работал с деревом, делал дома, хозяйственные постройки и предметы быта. Это слово часто сохраняется в названиях улиц, старых профессий и школьных проектов.
</a:t>
            </a:r>
            <a:endParaRPr lang="en-US" sz="1232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Столяра отличали точная работа с деревом и аккуратные изделия. Слово живёт в учебных текстах, музейных описаниях и помогает понять, как ценили мастерство раньше.
</a:t>
            </a:r>
            <a:endParaRPr lang="en-US" sz="1280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и ткач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названия показывают, как ремесло становится частью языка. Они встречаются в текстах о прошлом, народных промыслах и помогают узнать старинные занятия людей.
</a:t>
            </a:r>
            <a:endParaRPr lang="en-US" sz="12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 и местные названия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одно и то же ремесло могло иметь свои слова для узоров, украшений или предметов быта. Так язык передавал местные особенности и вкусы жителей.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названия нередко описывали способ работы: плетение, вышивку, роспись, изготовление посуды. По таким словам можно понять, какие материалы и приёмы были привычны в конкретной местности.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Сохраняясь в речи, эти слова становятся частью культурной памяти. Они помогают увидеть, что ремёсла были не только трудом, но и выражением традиций, семейного опыта и местного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в школьных текстах и книгах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ремёсла по-разному раскрываются в учебных и художественных текстах: одни легко показать через предметы, другие — через процесс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для школьного текста подходят ремёсла с понятными действиями и знакомыми вещами; менее заметны темы, где мало наглядных деталей.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сопоставление тем по наличию конкретных предметов, действий и примеров в учебных материалах по теме «һөнәрчелек сүзләре».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музеях и на ярмарках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ремесленные слова встречаются в названиях экспозиций, подписей к предметам и описаниях мастерских. Они помогают посетителю быстро понять, из чего и как сделана вещь.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и мастер-классах такие слова слышны особенно часто: керамика, вышивка, резьба, ткачество, деревянная посуда. Они делают живым рассказ о ручной работе и традициях.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незнакомого ремесленного слова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обратить внимание на корень слова. Слова с общим корнем часто связаны с одним ремеслом, поэтому помогают понять, кто работает, чем и какой результат получает.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учитывать действие и инструмент. Если рядом есть молот, наковальня или клещи, слово относится к кузнечному труду; если игла, нить и шов — к шитью или вышивке.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посмотреть на соседние слова. Если рядом стоят глина, круг и обжиг, речь, скорее всего, идёт о гончарном деле и изделиях из керамики.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37418"/>
            <a:ext cx="4176900" cy="24508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 короткие толкования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объяснения помогают увидеть, как ремесленные слова связаны с трудом мастеров и точными названиями предметов.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называют либо людей, либо предметы, либо инструменты; вместе они показывают точность и практическую связь ремесленных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раздела о ремесленной лексике.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связаны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последовательность: от профессии и инструмента к действию и готовому изделию.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ремесленные слова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Ремесленная лексика помогает читать тексты о прошлом без потери смысла. По таким словам легче представить, как жили люди, чем занимались и какие вещи создавали своими руками.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хранят знания о старинных технологиях. Даже одно название инструмента или действия может рассказать о способе работы, который уже редко встречается в повседневной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книгах ремесленные слова делают описание точнее. Благодаря им предметы, орнаменты, материалы и приёмы не смешиваются, а воспринимаются как часть настоящей истории.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такие слова, мы бережём связь между языком и трудом людей. Это помогает уважать ручной труд и лучше понимать традиции разных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ремесленные слова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Ремесленная лексика связывает человека с работой, вещью и способом её создания. В ней особенно заметна роль мастера.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образуют одну смысловую цепочку: без материала, инструмента и труда не появляется результат, а мастерство соединяет их в единое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содержания презентации по теме «һөнәрчелек сүзләре».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Һөнәрчелек сүзләре: язык, который помнит труд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слова сохраняют память о мастерах, их инструментах, материалах и изделиях. Они делают речь точной, а знание о прошлом — живым и понятным для каждого поколения.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2026-05-21T14:25:01Z</dcterms:created>
  <dcterms:modified xsi:type="dcterms:W3CDTF">2026-05-21T14:25:01Z</dcterms:modified>
</cp:coreProperties>
</file>