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кровообращения и лимфооттока: ключевые темы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лимфоотток обеспечивают жизненно важные процессы в организме подростка.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систем транспорта крови и лимфы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представлений до научных открытий XVII века — развитие знаний о кровообращении и лимфатической системе способствовало современным методам диагностики и лечения сосудистых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сердечно-сосудистой системы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двигатель кровообращения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Четырёхкамерный орган, состоящий из двух предсердий и двух желудочков, обеспечивает перекачку крови по организму с помощью циклов сокращений.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— сосуды, несущие кровь от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толстыми эластичными стенками, артерии транспортируют обогащённую кислородом кровь к органам и тканям для обеспечения их питания.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 капилляры — пути обратного и обменного тока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к сердцу благодаря клапанам, а капилляры мелкие и обеспечивают обмен веществ между кровью и клетками.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кругов кровообращения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сердца выталкивает артериальную кровь в аорту для снабжения всего тела кислородом.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достигает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распределяют кровь по органам, где через капилляры происходит обмен веществ.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возвращается венами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Обеднённая кислородом кровь собирается в вены и направляется в правое предсердие.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обеспечивает насыщение кислородом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правого желудочка поступает в лёгкие для газообмена и возвращается в левое предсердие.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содержание крови в венах обеспечивает резерв крови и стабильность внутренней среды.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крови в различных сосудах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организму быстро адаптироваться к нагрузкам и поддерживать равновесие жидкостей.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2020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артерий, вен и капилляров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обладают крепкими эластичными стенками, которые выдерживают высокое давление крови, поступающей от сердца.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имеют клапаны и тонкие стенки для обеспечения обратного тока крови к сердцу под низким давлением.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тончайшие сосуды, позволяющие обмениваться кислородом, углекислым газом и питательными веществами между кровью и тканями.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свойства артерий, вен и капилляров, отражающие их функции в кровообращении.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сосудов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каждого сосуда идеально приспособлена к его роли в кровотоке.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сердца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подростка весит около 190-250 граммов и выполняет более 100 000 сокращений в сутки.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— мышечный слой сердца, который отвечает за его сокращения и кровообращение.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Перикард защищает сердце, фиксируя его в грудной полости и предотвращая трение с окружающими тканями.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Эндокард покрывает внутренние камеры сердца и обеспечивает плавность кровотока.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кровообращении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насыщена кислородом, который поступает к клеткам для энергообеспечения во время обмена веществ.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содержит углекислый газ, который выводится из организма через лёгкие при выдохе.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 по большому и малому кругам кровообращения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транспортировки крови в организме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Кровяное давление: нормы и функции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давление у подростков обычно составляет от 100 до 120 мм ртутного столба по систоле и от 70 до 80 мм ртутного столба по диастоле, что считается нормой для здорового состояния.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крови создаёт силу, необходимую для продвижения крови по сосудам и обеспечения кислородом и питательными веществами всех тканей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нормы вызывают неприятные симптомы: головокружение, слабость и утомляемость, а также могут быть признаком нарушений функции сердца и сосудов.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 частота сердечных сокращений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у подростков в состоянии покоя обычно варьирует от 70 до 85 ударов в минуту, что отражает нормальную работу сердца и сосудистой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нагрузки, стресс и болезни влияют на пульс, вызывая его ускорение или замедление в зависимости от состояния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измерение пульса помогает оценить состояние здоровья и тренированность сердца, позволяя своевременно обнаружить отклонения.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система: строение и 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лимфатической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состоит из сети сосудов, лимфатических узлов и органов, таких как селезёнка, миндалины и тимус. Эта система транспортирует лимфу — прозрачную жидкость, содержащую защитные клетки — по всему организму.
</a:t>
            </a:r>
            <a:endParaRPr lang="en-US" sz="894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лимфатических узлов в иммунитете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вредные вещества и микробы из лимфы, активируя лимфоциты, которые защищают организм от инфекций. Лимфа помогает поддерживать здоровье тканей, очищая их от токсинов.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920" y="1846057"/>
            <a:ext cx="538856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содержит различные клетки и транспортирует газы, питательные вещества, тогда как лимфа специфична в иммунной защите и удалении излишков жидкости.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состава и функций крови и лимфы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и движении обуславливают уникальные роли крови и лимфы в организме.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и роль клапанов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продвигается по сосудам медленно, со скоростью около 1–2 мм в секунду, что обеспечивается сокращениями окружающих скелетных мышц.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клапаны, которые предотвращают обратный ток и способствуют одностороннему движению лимфы к венам.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функционирование клапанов вызывает застой лимфы, что ведёт к отёкам и накоплению вредных веществ в тканях.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лимфатическая система необходима для поддержания иммунной защиты и нормального обмена веществ в организме.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 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кислород, глюкозу и нужные органическим тканям вещества, обеспечивая их энергией и поддерживая жизнедеятельность клеток. Капилляры — ключевое место обмена веществ.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кровообращения в обмене веществ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кровь собирает отходы метаболизма — углекислый газ, мочевину и аммиак — для выведения из организма. Этот непрерывный процесс важен для сохранения гомеостаза.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роль лимфооттока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задерживают и уничтожают патогенные микроорганизмы, предотвращая их распространение и заражение всего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узлах лимфатической системы активируются лимфоциты, которые запускают и координируют иммунный ответ на инфекции и чужеродные вещества.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лимфы помогает быстро переносить антитела и иммунные клетки, поддерживая защиту организма от болезней и способствуя выздоровлению.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сосудов и лимфотока у подростков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проблемы включают варикозное расширение вен, значительно затрудняющее кровообращение в нижних конечностях.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Вегетососудистая дистония вызывает нарушения сердечного ритма, головокружения и слабость, влияя на общее состояние подростков.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заболеваний часто являются недостаток движения, неправильное питание, стресс и наследственные факторы.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Лимфостаз проявляется отёками и замедленным лимфооттоком, отрицательно влияя на обменные процессы и иммунитет.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кровообращения и лимфооттока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для здоровья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стимулируют кровоток и лимфатический дренаж, укрепляют стенки сосудов и сердечную мышцу, предотвращая застои и улучшая общее состояние организма.
</a:t>
            </a:r>
            <a:endParaRPr lang="en-US" sz="91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витаминный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витаминами С, Е и микроэлементами поддерживает эластичность сосудов и улучшает обмен веществ, что снижает риск развития сосудистых заболеваний у подростков.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образа жизни и стрессоустойчивость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долгого сидения, ношение удобной обуви и умение справляться со стрессом помогают поддерживать нормальный кровообращение и лимфоток, предотвращая хронические нарушения.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лимфоотток: ключ к здоровью подростков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сердечно-сосудистая и лимфатическая системы способствуют правильному развитию, крепкому иммунитету и энергии для активной жизни, снижая риск хронических заболеваний в будущем.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2026-05-09T03:56:07Z</dcterms:created>
  <dcterms:modified xsi:type="dcterms:W3CDTF">2026-05-09T03:56:07Z</dcterms:modified>
</cp:coreProperties>
</file>