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сила восхищает, защищает и одновременно пугает.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«Обыкновенный великан»: громада-любовь и громада-ненависть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контекст: как читать образ великана
</a:t>
            </a:r>
            <a:endParaRPr lang="en-US" sz="2355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великан становится символом масштабной силы, через которую раскрываются тема, конфликт, авторская позиция и отношение человека к власти, обществу и безличной мощи.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и художественный эффект
</a:t>
            </a:r>
            <a:endParaRPr lang="en-US" sz="2473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«обыкновенный» лишает образ сказочной исключительности и делает его ближе к повседневному опыту, где огромная сила может казаться привычной.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«великан» сохраняет ощущение превосходства, массы и угрозы, поэтому название сразу задает масштаб, превосходящий человеческую меру.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несоединимого создает парадокс: грандиозное становится будничным, а именно поэтому воспринимается острее, тревожнее и художественно выразительнее.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великана в литературе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масштабов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фигура всегда видна через сопоставление с маленьким человеком, тесным пространством и низким горизонтом. Такой контраст делает силу почти физически ощутимой и зрительно давящей.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Монумент, башня, заводской корпус или гигантская тень работают как образы не только величины, но и неравенства. Человек рядом с ними ощущает себя уязвимым и второстепенным.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Громада-любовь: притяжение силы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громадe рождается из восхищения мощью, устойчивостью и способностью защищать. Большое и сильное кажется надежной опорой, вокруг которой легче чувствовать порядок.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обещает энергию, уверенность и ясные ориентиры. Он вызывает доверие именно потому, что выглядит прочным, долговечным и неколебимым.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этот мотив особенно понятен: желание принадлежать к чему-то значительному делает силу не только пугающей, но и эмоционально притягательной.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Громада-ненависть: опыт давления и отчуждения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Ненависть возникает, когда сила перестает защищать и начинает подавлять. Тогда масштаб воспринимается не как опора, а как угроза личной свободе.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власть или большое пространство могут лишать человека голоса, инициативы и чувства собственной значимости. На первом плане оказывается безличное давление.
</a:t>
            </a:r>
            <a:endParaRPr lang="en-US" sz="1564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восприятии громада уже не вызывает восхищения: она холодна, далека и равнодушна к человеку, поэтому пробуждает внутренний протест.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Двойственная реакция на образ великана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восприятие образа строится на одновременном присутствии притяжения и сопротивления.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положительные и отрицательные реакции почти уравновешены, поэтому образ остается внутренне напряженным и неоднозначным.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на основе аналитического содержания презентации, 2025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столкновение строится между человеком и огромной силой. На фоне величины особенно заметна уязвимость личности, и именно она делает конфликт нравственным, а не только зрительным.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исчезает перед масштабом, но вынужден соотносить себя с ним. Поэтому вопрос о размере превращается в вопрос о свободе, достоинстве и праве на собственный голос.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величие не учитывает человеческую меру, оно теряет смысловую глубину. Оно остается внешне впечатляющим, но внутренне пустым и легко превращается в форму без содержания.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подводит к мысли, что истинная сила измеряется не только мощью, но и отношением к личности. Именно это задает этическую оценку образа.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масштаб как центральный конфликт
</a:t>
            </a:r>
            <a:endParaRPr lang="en-US" sz="281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образа: созидание и разрушение
</a:t>
            </a:r>
            <a:endParaRPr lang="en-US" sz="2552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одна и та же громада меняет эмоциональный смысл в зависимости от того, служит ли она человеку или подавляет его.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 имеет однозначной оценки: его смысл определяется тем, поддерживает ли сила человека или лишает его свободы.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теме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6525" y="1295150"/>
            <a:ext cx="27075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и средства выразительности
</a:t>
            </a:r>
            <a:endParaRPr lang="en-US" sz="2218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увеличение масштаба делает образ почти осязаемым и усиливает впечатление огромной, трудно сопоставимой с человеком силы.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
</a:t>
            </a:r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силы и уязвимости, притяжения и страха помогает увидеть, что образ построен на постоянном внутреннем противоречии.
</a:t>
            </a:r>
            <a:endParaRPr lang="en-US" sz="133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предметные детали создают ощущение массы и плотности. На их фоне человек и пространство кажутся особенно хрупкими и зависимыми.
</a:t>
            </a:r>
            <a:endParaRPr lang="en-US" sz="1295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слов, связанных с размером и тяжестью, делают сам язык напряженным и плотным, словно он подражает образу громады.
</a:t>
            </a:r>
            <a:endParaRPr lang="en-US" sz="13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двойственность образа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и то же восприятие большой силы приводит и к притяжению, и к отталкиванию.
</a:t>
            </a:r>
            <a:endParaRPr lang="en-US" sz="13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 как знак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культура стремится показать величие, она выбирает монументальные формы: высокие фасады, тяжёлые линии, строгую симметрию. Такой образ внушает уважение, но одновременно напоминает, что человек оказывается рядом с огромной, почти неподвижной системой.
</a:t>
            </a:r>
            <a:endParaRPr lang="en-US" sz="120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превосходит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индустриальном и городском пейзаже сила воспринимается как масштаб, шум и непрерывное движение. Человек чувствует себя частью большого механизма, где личное пространство сужается, а архитектура и техника задают ритм жизни.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энергия и её цена
</a:t>
            </a:r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великана легко связывается с идеей общности, когда множество людей действует как единое целое. Но культурная память хранит и другую сторону: массовость может поддерживать порядок, а может стирать индивидуальный голос и свободу выбора.
</a:t>
            </a:r>
            <a:endParaRPr lang="en-US" sz="1225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Историко-культурные ассоциации большой силы
</a:t>
            </a:r>
            <a:endParaRPr lang="en-US" sz="22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высоты, массы и тени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 образе великана означает превосходство и власть: взгляд невольно поднимается вверх, а сам объект кажется недосягаемым. Так создаётся ощущение дистанции между силой и человеком.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передаёт устойчивость и неповоротливую тяжесть. Она внушает доверие, когда защищает, и вызывает тревогу, когда превращается в давление, не оставляющее места для свободы.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завершает образ: она скрывает границы, искажает пространство и вызывает психологическое напряжение. Именно в тени сила перестаёт быть только видимой величиной и становится угрозой.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восприятия текста
</a:t>
            </a:r>
            <a:endParaRPr lang="en-US" sz="280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передаёт не только смену эмоций, но и их внутреннюю связь: каждая следующая реакция вырастает из предыдущей.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движется от притяжения к критической оценке, а итогом становится понимание сложности образа, а не простая симпатия или отторжение.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последовательности читательских реакций на образ великана
</a:t>
            </a:r>
            <a:endParaRPr lang="en-US" sz="11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великана понятен современному школьнику
</a:t>
            </a:r>
            <a:endParaRPr lang="en-US" sz="2197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подросток легко узнаёт в великане крупные системы — город, школу, интернет-платформы, медиасреду. Они дают ресурсы и одновременно требуют подчиняться правилам, которые не всегда видны.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помогает говорить о личных границах: чем больше влияние структуры, тем сильнее ощущается риск потерять собственный голос. Поэтому тема звучит не отвлечённо, а очень жизненно.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Великана можно соотнести и с массовой культурой, где масштаб часто подменяет смысл. Такой пример учит отличать подлинную силу от внешней громкости и показного превосходства.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разные формы силы влияют на человека и почему конфликт текста связан прежде всего с масштабом и анонимностью.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связан с личной позицией, великан — с масштабом, толпа — с анонимным большинством. Именно поэтому проблема личности особенно остра рядом с громадой.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литературный анализ художественных образов силы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моделей: герой, великан, толпа
</a:t>
            </a:r>
            <a:endParaRPr lang="en-US" sz="24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предлагает простого восхищения силой: её величие показано как привлекательное, но не безусловно доброе. Это заставляет читателя смотреть на образ критически и внимательно.
</a:t>
            </a:r>
            <a:endParaRPr lang="en-US" sz="1528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текст не сводится к прямому осуждению: большая сила способна защищать, организовывать пространство и давать чувство опоры. Важна именно её двойственная природа.
</a:t>
            </a:r>
            <a:endParaRPr lang="en-US" sz="1534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возникает там, где сила начинает соотноситься с человеком. Если она сохраняет достоинство личности, она может быть ценностью; если нет — превращается в угрозу.
</a:t>
            </a:r>
            <a:endParaRPr lang="en-US" sz="1569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ключевым критерием становится мера. Она отделяет подлинное величие от подавляющей громады, которая производит впечатление мощи, но разрушает человеческую свободу.
</a:t>
            </a:r>
            <a:endParaRPr lang="en-US" sz="1508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и нравственный смысл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образа великана к главному выводу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художественный образ приводит к нравственному выводу о пределах силы.
</a:t>
            </a:r>
            <a:endParaRPr lang="en-US" sz="12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тезисы для анализа на уроке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Громада вызывает противоречивые чувства, потому что в ней одновременно есть защита и угроза. Именно это внутреннее противоречие делает образ живым и значимым для анализа.
</a:t>
            </a:r>
            <a:endParaRPr lang="en-US" sz="152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эффект строится на антитезе, гиперболе и символике масштаба. Эти средства не просто украшают текст, а заставляют читателя физически почувствовать давление огромной силы.
</a:t>
            </a:r>
            <a:endParaRPr lang="en-US" sz="1369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связана с человеческой мерой: любая сила должна оцениваться не по размеру, а по тому, как она относится к личности, свободе и достоинству.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великан как зеркало человеческого отношения к силе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«Обыкновенный великан» показывает, что большая сила никогда не бывает нейтральной: она одновременно обещает опору и таит опасность. Ее смысл определяется тем, сохраняет ли она человеческое достоинство.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2026-05-20T01:44:16Z</dcterms:created>
  <dcterms:modified xsi:type="dcterms:W3CDTF">2026-05-20T01:44:16Z</dcterms:modified>
</cp:coreProperties>
</file>