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Мастерство композиции в литературе: как устроено художественное целое
</a:t>
            </a:r>
            <a:endParaRPr lang="en-US" sz="2745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как форма текста раскрывает его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ключ к смыслу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композиция управляет тем, что читатель замечает первым, где возрастает напряжение и как проявляется авторская позиция. Через расположение эпизодов и деталей раскрываются конфликт, характеры и главная мысль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Сюжет, фабула и композиция: не одно и то же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Фабула — это хронологическая цепь событий, то есть их естественный порядок в жизни героев и в истории, о которой рассказывает произведение.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— способ, которым автор располагает эти события в тексте: с опущениями, возвратами в прошлое, паузами, вставными эпизодами и сменой перспективы.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шире сюжета: она охватывает главы, сцены, повторы, образы, лирические отступления и детали, создавая целостную художественную организацию.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сюжета и их роль в композиции
</a:t>
            </a:r>
            <a:endParaRPr lang="en-US" sz="2367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не всегда присутствуют в полном наборе: автор может сокращать их, менять местами или объединять.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этапов помогает увидеть логику конфликта и художественный замысел произведения.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литературоведческая схема композиции художественного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и завязка как вход в художественный мир
</a:t>
            </a:r>
            <a:endParaRPr lang="en-US" sz="2313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знакомит с временем, местом, героями и исходным состоянием мира произведения; она задаёт атмосферу, в которой читатель начинает воспринимать дальнейшие события.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нарушает равновесие и запускает конфликт: в «Евгении Онегине» она подготавливается жизненным фоном героев, а в «Ревизоре» возникает из слуха о приезде ревизора.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композиция организует чтение произведения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школьного анализа: от темы и конфликта к финальному смыслу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композиции: линейная, кольцевая, зеркальная, рамочная
</a:t>
            </a:r>
            <a:endParaRPr lang="en-US" sz="1973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композиция следует хронологии событий и делает развитие действия прозрачным; она особенно удобна для эпических произведений с последовательным конфликтом.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композиция возвращает к исходной ситуации или к началу текста, создавая ощущение завершённости, смысловой замкнутости и продуманного итога.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Рамочная композиция облекает основной рассказ в обрамление — письмо, воспоминание, предисловие, дневник или свидетельство рассказчика.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композиция строит части текста на сходстве и противопоставлении: один эпизод как бы отражает другой, усиливая внутренние связи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приёмы и их художественный эффект
</a:t>
            </a:r>
            <a:endParaRPr lang="en-US" sz="223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композиции не просто украшают текст: каждый из них меняет восприятие событий, характеров и авторской мысли.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приём может усиливать мотив, раскрывать характер и направлять читательское внимание к главному смыслу.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композиционных приёмов в русской классике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 антитеза как способы усиления смысла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сопоставляет героев, пространства, интонации или поступки, заставляя читателя точнее увидеть различия между позициями и жизненными установками.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 особенно выразительна там, где сталкиваются разные системы ценностей: художественная мысль строится на напряжении между полюсами, а не на их смешении.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этот приём помогает раскрыть нравственный выбор: у Пушкина противопоставлены Гринёв и Швабрин, у Лермонтова — разные стороны Печорина, у Достоевского — теория и совесть.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восприятие текста в зависимости от композиции
</a:t>
            </a:r>
            <a:endParaRPr lang="en-US" sz="200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построения влияет не только на интригу, но и на то, как читатель выстраивает причинно-следственные связи между эпизодами.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Нелинейная подача чаще усиливает напряжение и психологическую глубину, а линейная — делает конфликт яснее и последовательнее.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композиционных наблюдений по художественной прозе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портрет и деталь в композиции произведения
</a:t>
            </a:r>
            <a:endParaRPr lang="en-US" sz="230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эмоциональный фон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литературе не ограничивается описанием места действия. Он задаёт настроение, предвосхищает события и помогает понять внутреннее состояние героя.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деталь как смысловые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показывает не только внешность, но и социальный облик персонажа. Художественная деталь — жест, вещь, цвет или звук — часто концентрирует тему и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 и повести: роль эпизода и финала
</a:t>
            </a:r>
            <a:endParaRPr lang="en-US" sz="2222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малой прозе каждый эпизод должен работать на общий смысл, поэтому даже короткая сцена может стать поворотной и изменить восприятие героя или конфликта.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нередко строится вокруг одного события, переживания или открытия. Такая компактность делает композицию особенно точной и требует строгого отбора деталей.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 рассказе и повести может быть открытым, ироническим, трагическим или неожиданным. Его задача — не просто завершить сюжет, а усилить главный вывод.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смысл часто рождается из недосказанности, бытовой подробности и последнего эпизода. Именно финальная сцена нередко заставляет заново прочитать весь 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особенности русской классики XIX века
</a:t>
            </a:r>
            <a:endParaRPr lang="en-US" sz="218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конкурирующие, а разные способы организации художественного материала в классике XIX 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преобладают широкие смысловые сопоставления, у Достоевского — напряжённый диалог, у Чехова — скрытый конфликт, у Пушкина — предельная композиционная ясность.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С. Пушкина, М. Ю. Лермонтова, Л. Н. Толстого, Ф. М. Достоевского и А. П. Чехова
</a:t>
            </a:r>
            <a:endParaRPr lang="en-US" sz="6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лирического произведения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композиция строится через движение чувства: от впечатления к размышлению, от личного переживания к обобщению, от картины природы к внутреннему состоянию лирического героя.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повтор строф, рефрен, антитеза и градация. Эти приёмы создают ритм смыслового развития и помогают увидеть, как меняется интонация стихотворения.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сюжет может быть почти незаметным, но он существует: наблюдение, переживание, вывод. Именно эта внутренняя динамика делает стихотворение цельным художественным высказыванием.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композицию на уроке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связать форму текста с его идеей и художественным эффектом.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 разных родах литературы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род литературы использует свои композиционные средства, но все они служат раскрытию темы и конфликта.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меняется вместе с родом литературы: от событийной организации к сценической и интонационной, но в каждом случае сохраняет смыслообразующую функцию.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литературы; школьный курс 11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композиции в литературном произведении и их смысл
</a:t>
            </a:r>
            <a:endParaRPr lang="en-US" sz="2098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порядок эпизодов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сцены выстроены без внутренней логики, читателю трудно проследить развитие конфликта. В хорошем тексте каждый эпизод подготавливает следующий и усиливает общий смысл.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равновесия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линия подавляет остальные без художественной причины, композиция теряет напряжение. Важен не объём, а точное соотношение частей и их роль в замысле.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второстепенным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побочных сюжетов размывает центр произведения и мешает увидеть главную проблему. Сильная композиция умеет отбирать материал и оставлять только значимые звенья.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Фрагментарность и её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Намеренная фрагментарность может быть художественным приёмом модернистской прозы. Ошибка возникает тогда, когда разрозненность текста не подчинена никакой идее и выглядит случайной.
</a:t>
            </a:r>
            <a:endParaRPr lang="en-US" sz="7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с композиционным анализом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анализ позволяет увидеть, как формальные элементы текста постепенно собираются в единую смысловую систему.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выстроены наблюдения, тем яснее становится авторский замысел; композиция читается лучше всего в связке всех уровней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школьного анализа художественного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4562"/>
            <a:ext cx="2132400" cy="14472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200" y="1134562"/>
            <a:ext cx="2132400" cy="144728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5775" y="1132399"/>
            <a:ext cx="2132400" cy="144728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7350" y="1132399"/>
            <a:ext cx="2132400" cy="144728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выразительной композиции в школьной программе 11 класса
</a:t>
            </a:r>
            <a:endParaRPr lang="en-US" sz="1854" dirty="0"/>
          </a:p>
        </p:txBody>
      </p:sp>
      <p:sp>
        <p:nvSpPr>
          <p:cNvPr id="15" name="Text 2"/>
          <p:cNvSpPr txBox="1"/>
          <p:nvPr/>
        </p:nvSpPr>
        <p:spPr>
          <a:xfrm>
            <a:off x="30437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рамка мемуарного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история подана как воспоминание участника событий. Такая рамка создаёт доверие к рассказу и соединяет личную судьбу героя с исторической эпохой, не разрушая ясности композиции.
</a:t>
            </a:r>
            <a:endParaRPr lang="en-US" sz="1052" dirty="0"/>
          </a:p>
        </p:txBody>
      </p:sp>
      <p:sp>
        <p:nvSpPr>
          <p:cNvPr id="16" name="Text 3"/>
          <p:cNvSpPr txBox="1"/>
          <p:nvPr/>
        </p:nvSpPr>
        <p:spPr>
          <a:xfrm>
            <a:off x="2531125" y="2790378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портрет через порядок повестей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«Герое нашего времени» расположение повестей не случайно: сначала мы видим Печорина со стороны, затем всё ближе подходим к его внутреннему миру. Композиция становится психологическим портретом героя.
</a:t>
            </a:r>
            <a:endParaRPr lang="en-US" sz="1023" dirty="0"/>
          </a:p>
        </p:txBody>
      </p:sp>
      <p:sp>
        <p:nvSpPr>
          <p:cNvPr id="17" name="Text 4"/>
          <p:cNvSpPr txBox="1"/>
          <p:nvPr/>
        </p:nvSpPr>
        <p:spPr>
          <a:xfrm>
            <a:off x="4762700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крупные смысловые сопоставления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 строится на параллелях между семейной жизнью, историческим движением и философскими размышлениями. Широкая композиция позволяет показать частную судьбу как часть большой картины мира.
</a:t>
            </a:r>
            <a:endParaRPr lang="en-US" sz="1023" dirty="0"/>
          </a:p>
        </p:txBody>
      </p:sp>
      <p:sp>
        <p:nvSpPr>
          <p:cNvPr id="18" name="Text 5"/>
          <p:cNvSpPr txBox="1"/>
          <p:nvPr/>
        </p:nvSpPr>
        <p:spPr>
          <a:xfrm>
            <a:off x="6994275" y="2788216"/>
            <a:ext cx="1848900" cy="15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быт как скрытая драма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Чехова внешне почти ничего не происходит, но именно паузы, реплики и бытовые детали создают напряжение. За спокойной поверхностью постепенно открывается глубокий внутренний конфликт.
</a:t>
            </a:r>
            <a:endParaRPr lang="en-US" sz="10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— путь к смыслу произведения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связывает эпизоды, образы и финал в целостное художественное высказывание. Умение видеть её помогает точнее понимать замысел автора, конфликт и главный смысл текста.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2026-05-20T03:12:24Z</dcterms:created>
  <dcterms:modified xsi:type="dcterms:W3CDTF">2026-05-20T03:12:24Z</dcterms:modified>
</cp:coreProperties>
</file>