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«Новая драма»: театр рубежа XIX–XX веков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где главное происходит в душе, а не на сцене.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возникла «новая драма»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веков общество быстро менялось, старые нормы теряли устойчивость, а литература все внимательнее всматривалась во внутренний мир человека. Именно в этой среде сложилась «новая драма».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внешнего действия к внутреннему конфликту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«новой драме» событие перестает быть главным. В центре оказывается человек, который переживает кризис, сомневается в себе и не умеет сразу принять решение.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становится менее напряженным: важнее не то, что произошло, а как герои это пережили. Конфликт переносится в сферу чувств, мыслей и скрытых противоречий.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приобретает особую значимость благодаря паузам, интонациям и недосказанности. Даже бытовые слова начинают раскрывать то, что герой не решается сказать прямо.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объединяет пьесы, где внешний сюжет уступает место внутреннему напряжению и тонкой работе с речью.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«новой драмы»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значат психологизм и подтекст: именно они формируют скрытую драматичность.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признакам «новой драмы» в русской и европейской драматургии рубежа XIX–XX веков.
</a:t>
            </a:r>
            <a:endParaRPr lang="en-US" sz="9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обновление театра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тип конфликта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убирает привычную острую интригу и показывает жизнь как цепь несбывшихся ожиданий. Сильнее всего звучит не событие, а ощущение внутренней неустроенности.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повседневной трагедии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персонажи устали, мечтают о переменах и одновременно боятся их. В обычной жизни Чехов находит подлинную драму, близкую и понятную зрителю.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драматургии Чехова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Чеховские герои говорят о повседневном, но за простыми фразами скрывают главное. Их диалоги строятся на намеках, паузах и повторениях, а не на прямых признаниях.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играют звуки и предметы: выстрел, стук топора, сад, чайный стол, интерьер комнаты. Эти детали создают атмосферу и одновременно несут смысловую нагрузку.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комическое и трагическое часто сосуществуют в одной сцене. Поэтому финал обычно оставляет ощущение незавершенности: жизнь не меняется мгновенно и не дает легкого выхода.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меняются конфликт, герой, сюжет, финал и речь в драматургии рубежа веков.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традиционной и «новой» драмы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— смещение внимания с действия на психологию, а с развязки на открытый вопрос.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признаков традиционной драмы и «новой драмы» по материалам русской и европейской литературы конца XIX — начала XX века.
</a:t>
            </a:r>
            <a:endParaRPr lang="en-US" sz="95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«новой драме»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внешне спокойная сцена превращается в психологическое напряжение.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подтекста в драматургии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возникает тогда, когда слова значат больше, чем сказано прямо. Зритель улавливает скрытый смысл по паузам, интонациям, жестам и общей ситуации сцены.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подтекст делает конфликт особенно сильным. Он заставляет зрителя читать между строк и видеть напряжение там, где внешне все кажется обыденным и тихим.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«новой драме» подтекст создают бытовые фразы, повторения и уклончивые ответы. Герой может говорить спокойно, хотя на самом деле переживает боль, обиду или растерянность.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и бытовая деталь как носители смысла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как образ уходящего времени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«новой драме» сад часто выглядит как обычная часть усадебной жизни, но его значение шире. Он напоминает о прошлом, о привычном укладе и о том, что безвозвратно уходит. Через такой образ зритель чувствует не только красоту, но и тихую печаль перемен.
</a:t>
            </a:r>
            <a:endParaRPr lang="en-US" sz="1058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стол и звук за окном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комната, чайный стол или далекий звук поезда у Чехова становятся знаком внутреннего состояния героев. Эти детали не просто описывают быт, а помогают увидеть одиночество, ожидание и надежду, которая так и не обрела ясной формы.
</a:t>
            </a:r>
            <a:endParaRPr lang="en-US" sz="112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Мировоззренческие особенности «новой драмы»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герои постоянно сталкиваются с нравственным выбором: они понимают необходимость перемен, но оказываются зависимыми от привычек, среды и собственных иллюзий.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в таких пьесах играют память и время: прошлое не отпускает персонажей, а настоящее кажется им слишком тесным и безысходным.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«Новая драма» показывает человека, который ощущает себя одиноким среди близких и не находит готовых ответов на главные вопросы жизни.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разлад становится главным состоянием героя: внешне он может сохранять спокойствие, но внутри переживает сомнение, усталость и скрытую драму.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связывает частные разговоры героев с общим ощущением исторической усталости и внутреннего застоя.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«новой драмы» у Чехова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несбывшиеся ожидания и кризис смысла; сюжетные столкновения служат лишь фоном для психологического состояния.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пьесам А. П. Чехова «Чайка», «Дядя Ваня», «Три сестры», «Вишневый сад».
</a:t>
            </a:r>
            <a:endParaRPr lang="en-US" sz="9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66625"/>
            <a:ext cx="405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4157" y="1226125"/>
            <a:ext cx="253125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3011606"/>
            <a:ext cx="405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Ансамбль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МХТ сделал важным не отдельную эффектную реплику, а согласованную игру всей труппы. Благодаря этому на сцене убедительно звучали повседневные отношения и скрытые напряжения между героями.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правда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Спектакли МХТ требовали точной внутренней мотивации. Герой существовал не как носитель идеи, а как живой человек с сомнениями, слабостью, надеждой и скрытой болью.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 интонация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Станиславский и Немирович-Данченко показали, что молчание, пауза и тон голоса могут передавать больше смысла, чем прямое признание. Именно так раскрывался подтекст пьес.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атмосфера сцены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стал местом тонкого наблюдения за жизнью, где важны настроение, ритм, бытовая деталь и общее эмоциональное пространство, а не только внешняя театральная эффектность.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сценического успеха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5692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контекст: Ибсен и Метерлинк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82026" y="30510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Морис Метерлинк: символизм и тайна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025" y="36196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Метерлинк развивал драму настроения и символа. В его произведениях важны не столько события, сколько ощущение тайны, предчувствие беды и скрытый смысл происходящего.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2026" y="13059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Генрик Ибсен: социально-психологическая драма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2025" y="18745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Ибсен сосредоточил внимание на конфликте личности и общества. Его пьесы показывают, как социальные нормы, долг и зависимость от окружения ломают внутреннюю свободу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 и социальное измерение новой драмы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«На дне» Горький переносит внимание на людей, оказавшихся на самом краю общества. Их разговоры раскрывают унижение, надежду и стремление сохранить достоинство.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Ночлежка становится не просто местом действия, а моделью замкнутого мира, где у каждого героя есть своя правда, но нет возможности свободно изменить судьбу.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соединяет жесткую социальную реальность с вопросом о человеке: способен ли он удержать веру в себя, когда жизнь постоянно опровергает его мечты.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 начинает внимательнее следить не за фабулой, а за скрытой динамикой отношений, жестов и недосказанности.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 театре и восприятии зрителя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сдвиг связан с психологизацией сцены: действие становится тише, но смысловая нагрузка заметно возрастает.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особенностей традиционной и «новой» драмы.
</a:t>
            </a:r>
            <a:endParaRPr lang="en-US" sz="9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24394"/>
            <a:ext cx="3975900" cy="1397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писатели по-своему обновили европейский и русский театр рубежа веков.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авторы и их вклад в развитие «новой драмы»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автора по-разному сместили центр драмы к внутреннему конфликту, но именно Чехов придал этому принципу наиболее цельную сценическую форму.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традиция рубежа XIX–XX веков; ключевые пьесы указанных авторов.
</a:t>
            </a:r>
            <a:endParaRPr lang="en-US" sz="9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«новой драмы» для литературы XX века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«Новая драма» изменила само понимание конфликта: вместо внешней борьбы на первый план вышли внутренние противоречия, сомнения и психологическое напряжение.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укрепила в литературе XX века интерес к молчанию, ожиданию, недосказанности и атмосфере, где смысл рождается не из действия, а из его отсутствия.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опыт подготовил модернистский театр и показал, что герой может быть сложным, противоречивым и не сводимым к одной доминирующей черте.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«новой драмы» заметно и в русской, и в европейской литературе: ее открытия стали основой для дальнейшего обновления сценической формы.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647" y="1571921"/>
            <a:ext cx="324000" cy="28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9331" y="1586321"/>
            <a:ext cx="324000" cy="25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8017" y="1586321"/>
            <a:ext cx="324000" cy="25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4989" y="3012961"/>
            <a:ext cx="324000" cy="324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693674" y="3030961"/>
            <a:ext cx="324000" cy="288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 которым узнается «новая драма»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939647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среда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13147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разворачивается в обычной комнате, гостиной, ночлежке или саду. Повседневная обстановка помогает показать не исключительное событие, а привычную, но напряженную жизнь.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3748331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конфликт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21831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не всегда говорят прямо о главном, но напряжение постоянно ощущается в их отношениях. Внешнее спокойствие часто скрывает глубокое внутреннее столкновение.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6557017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30517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реплик часто не совпадает с их буквальным содержанием. Важными становятся паузы, повторы, уклончивые ответы и намеки, понятные внимательному читателю или зрителю.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2343988" y="299933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Символическая деталь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1817489" y="3553935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Предмет, звук или пейзаж могут приобретать обобщающее значение. Такая деталь не только создает атмосферу, но и помогает раскрыть тему несбывшегося будущего.
</a:t>
            </a:r>
            <a:endParaRPr lang="en-US" sz="1100" dirty="0"/>
          </a:p>
        </p:txBody>
      </p:sp>
      <p:sp>
        <p:nvSpPr>
          <p:cNvPr id="24" name="Text 10"/>
          <p:cNvSpPr txBox="1"/>
          <p:nvPr/>
        </p:nvSpPr>
        <p:spPr>
          <a:xfrm>
            <a:off x="5152674" y="299933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развязка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4626174" y="3553935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не дает полной развязки и не снимает напряжение окончательно. Это подчеркивает незавершенность человеческой судьбы и сложность внутреннего выбора.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«новая драма» стала переломом в театре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«Новая драма» изменила язык сцены и показала, что главное в театре — не событие, а жизнь души. Ее открытия определили развитие драматургии XX века.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2026-05-23T10:36:31Z</dcterms:created>
  <dcterms:modified xsi:type="dcterms:W3CDTF">2026-05-23T10:36:31Z</dcterms:modified>
</cp:coreProperties>
</file>