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горизонта: как не потеряться
</a:t>
            </a:r>
            <a:endParaRPr lang="en-US" sz="3181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определять направления и находить путь уверенно.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ориентирование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нужны в пути, на карте, на уроках и в играх-квестах. Они помогают быстро и точно объяснять, где находится нужный объект.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стороны горизонта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горизонта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 — это видимая граница, где небо кажется соединённым с землёй. По нему удобно понимать, в какую сторону движешься и где находишься.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стороны горизонта отвечают на простой вопрос: где север, юг, запад и восток. Они помогают описывать местоположение без длинных объяснений.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звучит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можно сказать: «школа находится к востоку от дома». Такое описание точнее, чем просто «недалеко» или «с той стороны».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направления в 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пара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считаются главными направлениями. Именно от них обычно начинают строить схему местности, карту или маршрут в незнакомом месте.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связан с восходом Солнца, а запад — с закатом. Эти ориентиры легко запомнить и использовать, когда нет карты под рукой.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быту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Адреса, навигация и спортивные маршруты часто опираются на стороны горизонта. Они помогают точно ответить, куда идти и как повернуть.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схема ориентирования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без 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простой схеме верх страницы обычно показывает север, низ — юг, левая сторона — запад, правая — восток. Такой порядок помогает сразу понимать карту, не поворачивая её в руках.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направлений соединяет главные и промежуточные стороны горизонта. Благодаря ей видно, где расположен объект: прямо на север, между севером и востоком или в другом направлении.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называются промежуточные направления
</a:t>
            </a:r>
            <a:endParaRPr lang="en-US" sz="2669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находится между севером и востоком. Это удобное обозначение, когда объект расположен не строго по одной линии, а немного смещён в сторону.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 помогает точнее указать направление к месту, которое находится между югом и востоком. Такое обозначение часто используют в описании маршрутов и планов местности.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 нужен, если объект лежит между югом и западом. Это особенно полезно, когда нужно сравнить несколько точек на схеме или карте.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показывает направление между севером и западом. Он делает описание пути точнее и помогает не путать похожие направления на карте.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пользоваться компасом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стрелка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компаса свободно поворачивается и указывает на север. Именно поэтому прибор помогает быстро понять, где остальные стороны горизонта.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держать прибор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измерения компас держат ровно и спокойно. Если наклонить его или двигать слишком резко, стрелка будет вести себя неточно.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Металл, магниты и телефоны могут сбивать показания. Чтобы избежать ошибки, компас используют подальше от таких предметов и не крутят без необходимости.
</a:t>
            </a:r>
            <a:endParaRPr lang="en-US" sz="12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картой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обычно ориентируются по верхнему краю: там обозначают север. Если карта повернута, направление нужно мысленно или физически вернуть в правильное положение.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местностью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карту сравнивают с реальной местностью: дорогами, зданиями, лесом, рекой и рельефом. Тогда условные знаки становятся понятнее.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карте показан маршрут, важно соотносить стрелки, подписи и повороты с тем, что видно вокруг. Это помогает идти без лишних остановок.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компас иногда ошибается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помехи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железом, магнитами и проводами стрелка может отклоняться. В таких местах компас лучше перепроверить по карте и заметным объектам.
</a:t>
            </a:r>
            <a:endParaRPr lang="en-US" sz="1262" dirty="0"/>
          </a:p>
        </p:txBody>
      </p:sp>
      <p:sp>
        <p:nvSpPr>
          <p:cNvPr id="10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подсказка не всегда надёжна, поэтому направление лучше сверять сразу несколькими способами. Так меньше шансов перепутать север, юг, запад и восток.
</a:t>
            </a:r>
            <a:endParaRPr lang="en-US" sz="1262" dirty="0"/>
          </a:p>
        </p:txBody>
      </p:sp>
      <p:sp>
        <p:nvSpPr>
          <p:cNvPr id="11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прибор наклонён или его держат слишком близко к рукам и карманным предметам, он показывает направление хуже. Спокойное положение делает результат точнее.
</a:t>
            </a:r>
            <a:endParaRPr lang="en-US" sz="12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 Солнцу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школьная схема: положение Солнца меняется в течение дня и помогает выбрать общее направление.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Солнце помогает определить восток, днём — ориентир на юг, вечером — запад. Способ подходит как быстрая проверка при ясной погоде.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наблюдениям за положением Солнца в течение дня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определить направление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способ быстрой проверки направления по положению Солнца и дополнительным ориентирам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как помощник в ориентировании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тень обычно длинная и направлена в сторону, противоположную восходящему Солнцу. По её положению можно понять общий ориентир, если место открыто и вокруг нет сильных помех.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течение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6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дня тень постепенно поворачивается и укорачивается. Это удобно замечать возле столба, дерева или человека: достаточно сравнить направление тени с положением Солнца.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помнить, что тень не даёт точного азимута, а лишь помогает сориентироваться примерно. Для проверки её лучше сочетать с картой, компасом или знакомой местностью.
</a:t>
            </a:r>
            <a:endParaRPr lang="en-US" sz="13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ориентира по звёздам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созвездие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на небе ковш Большой Медведицы. Его легко узнать по форме, напоминающей большой черпак или ковш, особенно в ясную тёмную ночь.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линию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мысленно продолжите линию через две крайние звезды ковша. Если двигаться по этому направлению дальше, можно выйти к Полярной звезде.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почти указывает на север. Это удобный школьный ориентир, но его следует применять только при ясном небе и в Северном полушарии.
</a:t>
            </a:r>
            <a:endParaRPr lang="en-US" sz="12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375" y="161195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на случай, если Полярная звезда скрыта
</a:t>
            </a:r>
            <a:endParaRPr lang="en-US" sz="2387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может помочь сориентироваться, если заметно её положение на небе и фаза. Однако она меняется, поэтому её используют только вместе с другими признаками.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созвездия и яркие звёзды полезны в ясную ночь, когда небо хорошо видно. В городе их часто скрывает свет фонарей, а в облаках они почти незаметны.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остаётся самым надёжным запасным вариантом, когда не видно неба или есть сомнения. Он помогает уточнить направление даже в сложных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признаки нужно проверять
</a:t>
            </a:r>
            <a:endParaRPr lang="en-US" sz="2549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не всегда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на стволах и камнях не всегда растёт с одной стороны. На него влияют влажность, тень и густота леса, поэтому по одному признаку вывод делать нельзя.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полезны как дополнительная подсказка, когда нет карты или компаса. Но сначала нужно проверить более надёжный источник, а потом уже смотреть на природу.
</a:t>
            </a:r>
            <a:endParaRPr lang="en-US" sz="1399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Муравейники и ветви деревьев тоже зависят от ветра, освещения и особенностей места. В разных условиях они могут выглядеть по-разному и не давать точного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ветра и стороны горизонта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ветров показывает, откуда дует ветер, и помогает связать направление с обозначением на схеме.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ветра указывает на сторону, с которой он приходит, а не куда движется.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розы ветров и обозначения направлений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 при ориентировании
</a:t>
            </a:r>
            <a:endParaRPr lang="en-US" sz="2549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север и юг, особенно если карта лежит боком или перевёрнута. Перед поиском пути всегда полезно проверить, где находится верх карты и куда она обращена.
</a:t>
            </a:r>
            <a:endParaRPr lang="en-US" sz="1233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мало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доверять только одному признаку, например мху, тени или компасу. Надёжнее сравнить два способа сразу и убедиться, что они не противоречат друг другу.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Помехи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не считается абсолютно безошибочным. Металл, магниты, провода и телефоны могут исказить показания, поэтому прибор нужно держать отдельно от источников помех.
</a:t>
            </a:r>
            <a:endParaRPr lang="en-US" sz="1186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 гарантирует
</a:t>
            </a:r>
            <a:pPr algn="l" indent="0" marL="0">
              <a:lnSpc>
                <a:spcPct val="100000"/>
              </a:lnSpc>
              <a:buNone/>
            </a:pPr>
            <a:r>
              <a:rPr lang="en-US" sz="5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том, что природа всегда подсказывает север, тоже неверен. У деревьев, ветра и рельефа слишком много особенностей, поэтому без проверки легко ошибиться.
</a:t>
            </a:r>
            <a:endParaRPr lang="en-US" sz="12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чтения направлений на карте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 и школьный масштаб карты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важно смотреть не только на подписи, но и на масштаб: он помогает оценить, сколько метров скрыто в одном отрезке.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читать карту, нужно совместить направление, условные знаки и масштаб.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мини-квиз по карте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по схеме без реальных данных: нужно установить направления и сопоставить объекты на рисунке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ориентир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Ориентироваться уверенно помогает не один способ, а их сочетание: карта, компас, Солнце и звёзды. Если проверять направление дважды, легче не перепутать север, юг, запад и восток.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2026-07-26T16:53:12Z</dcterms:created>
  <dcterms:modified xsi:type="dcterms:W3CDTF">2026-07-26T16:53:12Z</dcterms:modified>
</cp:coreProperties>
</file>