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абиотические факторы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неживых компонентов среды на жизнь и экосистемы.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«абиотические факторы» появился благодаря Эдуарду Суессу в XIX веке. Они представляют неживые элементы среды, влияющие на распределение и развитие организмов, изучаемые с помощью наблюдений и экспериментов.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термина и роль в науке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факторы охватывают газовый состав воздуха, кислотность и солёность воды, а также минеральное содержание почвы, определяя химические условия среды.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 включают температурные режимы, световой поток и влажность, которые напрямую влияют на процессы жизнедеятельности в организмах.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Эдафические факторы связаны с характеристиками почвы — её структурой, плодородием, а катастрофические — с экстремальными явлениями: землетрясениями, извержениями, засухами и наводнениями.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факторы состоят из осадков, ветра и атмосферного давления, регулирующих климатические условия и сезонные изменения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абиотических факторов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контролирует биохимические процессы и обмен веществ. Отклонения вызывают стресс и стимулируют адаптивные реакции у организмов.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20–25 °C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оптимальным диапазоном температуры для фотосинтеза у большинства растений, обеспечивая эффективное усвоение энергии.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Метеорологический обзор,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Среднегодовые температуры уменьшаются с экватора к полюсам, формируя разные климатические пояса и биомы с уникальными сообществами.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температуры по широтам обусловливает распределение растительности и животных видов в различных климатических зонах.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географической широты на температуру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обладают наибольшей плодородностью благодаря содержанию до 10% гумуса. Они поддерживают интенсивное сельское хозяйство, особенно в степных регионах.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— богатство плодородия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 характерны для хвойных лесов, обладают низкой плодородностью и кислотной реакцией, что влияет на виды растительности и требует внесения удобрений.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подзолистых почв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 быстро пропускают воду, бедны микроэлементами. Торфяные образуются из органических остатков и сохраняют влагу, но имеют кислую среду, ограничивающую рост многих растений.
</a:t>
            </a:r>
            <a:endParaRPr lang="en-US" sz="1096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и торфяные почвы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условия: разнообразие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порядка 70% массы тела большинства живых организмов, обеспечивая биохимические процессы и гидратацию клеток. Она выступает важнейшим компонентом фотосинтеза.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теряют до 95% поступающей воды через транспирацию, а влажность окружающей среды влияет на формирование экосистем — от болот до пустынь, обеспечивая выживаемость.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универсальный фактор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 воды влияет на жизнедеятельность гидробионтов: реки с уровнем pH 6,5–7,8 наиболее благоприятны, тогда как кислые или сильно солёные воды ограничивают биоразнообразие.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соединения, такие как углекислота, сульфаты и фосфаты, регулируют питание водных организмов и состояние экосистем.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Евтрофикация из-за избытка фосфора и азота ведёт к кислородному дефициту и массовому «цветению» водоёмов, снижая качество среды обитания.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воды и его влияние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Гидрометцентр России,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осадков особенно выражены в горных регионах, где выпадает значительная часть атмосферной влаги в виде ливней и снегопадов.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Обильные осадки способствуют развитию густой растительности, тогда как их дефицит ограничивает рост и приводит к степным и пустынным ландшафтам.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Осадки: количество и распределение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влажность определяет скорость испарения влаги с поверхности, влияя на микро климат и водный баланс в экосистемах.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влажность влияет на физиологию растений, регулируя процессы поглощения воды и питательных веществ корнями.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 поддерживают жизнедеятельность водных и прибрежных экосистем, оказывая влияние на биоразнообразие и климат.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влажности вызывает засухи, угнетающие растения и животных, избыточная влажность способствует развитию гнили и патогенов, ухудшая здоровье экосистем.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как абиотический фактор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регулирует интенсивность фотосинтеза, от которого зависит энергия растений и, следовательно, вся пищевая сеть экосистемы.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освещённости задают суточные и сезонные биоритмы у растений и животных, влияя на их поведение и физиологические процессы.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адаптируются к свету: светолюбивые предпочитают открытые пространства, теневыносливые развиваются в затемнённых условиях леса.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абиотический фактор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7920" y="1361259"/>
            <a:ext cx="155513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его значение в экосистемах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усиливает испарение воды с поверхности почвы и листьев, что регулирует водный баланс в экосистемах, особенно в засушливых районах.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влаги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семена и пыльцу на большие расстояния, способствуя генетическому разнообразию и колонизации новых территорий растениями.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пыльцы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Ветрозащитные формы растений включают укороченные стебли и мощную корневую систему для сохранения устойчивости и снижения ущерба от ветрового воздействия.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ветру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Необходимый для фотосинтеза диоксид углерода удерживается в атмосфере на уровне около 0,04%, регулируя углеводный обмен у растений.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преимущественно из азота (78%) и кислорода (21%), создавая основу для дыхания и фотосинтеза у живых организмов.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вредными веществами приводит к кислотным дождям, нарушая биохимические циклы и снижая устойчивость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Примеси атмосферных газов, включая аргон и водяной пар, влияют на климатические процессы и микроклимат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состав как абиотический фактор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кислотности почвы на рост растений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определяется уровнем pH и влияет на доступность питательных веществ. Подзолистые почвы с низким pH ограничивают усвоение элементов, тогда как чернозёмы с нейтральным pH благоприятствуют росту.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минерального состава и засоленности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— азот, фосфор, калий и кальций — поддерживают развитие корней и урожайность. Солончаки с высоким содержанием NaCl ограничивают развитие большинства культурных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характеристики почвы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прозрачность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воды в 1 г/см³ обеспечивает плавучесть организмов, а прозрачность регулирует глубину проникновения света, что важно для фотосинтеза в водных экосистемах.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температурная 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Мирового океана около 35‰ влияет на осмотические процессы, а стабильная температура способствует равномерному существованию водных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воды и их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литосферных плит приводят к разрушениям и изменению ландшафта, что затрагивает экосистемы и миграции видов.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
</a:t>
            </a:r>
            <a:pPr algn="l" indent="0" marL="0">
              <a:lnSpc>
                <a:spcPct val="130039"/>
              </a:lnSpc>
              <a:buNone/>
            </a:pPr>
            <a:r>
              <a:rPr lang="en-US" sz="5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сопровождаются выбросом пепла и лавы, уничтожая флору и фауну на больших территориях и изменяя атмосферные условия.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воды вызывает гибель растений и животных, изменяет структуру биогеоценозов и приводит к миграции организмов.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ураганы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Продолжительные засухи снижают урожайность до 70–90%, ураганы формируют новые сообщества посредством разрушения и восстановления экосистем.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абиотические факторы и катастрофы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сельское хозяйство приводит к эрозии почв и снижению плодородия, а также загрязнению водных ресурсов химикатами.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1950 года глобальные выбросы CO2 увеличились в четыре раза, усиливая парниковый эффект и стимулируя климатические изменения.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создаёт «эффект городского теплового острова», повышая температуры на 2–4 °C по сравнению с сельскими районами.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абиотические факторы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 обходиться без воды, используя физиологические механизмы для минимизации потерь жидкости и переносит высокие температуры пустынь.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сохранение воды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сочные стебли кактусов служат резервуарами воды, позволяя выживать в условиях дефицита осадков и длительной засухи.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запас влаги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Густое оперение и особое строение перьев обеспечивают защиту от экстремальных морозов Арктики, снижая теплопотери организма.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сова и холодоустойчивость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меняет цвет тела в зависимости от морского дна, что позволяет ей эффективно скрываться от хищников и добычи.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камбала и маскировка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абиотическим факторам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климатических поясов и сезонов ведёт к адаптации видов и изменению экологических ниш на протяжении тысячелетий.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 приводили к миграциям и вымиранию крупных животных, формируя современный видовой состав экосистем.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глобальное потепление вызывает сдвиг ареалов, таяние ледников и повышение уровня Мирового океана примерно на 3 мм ежегодно.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воздействие абиотических факторов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формируют основы жизни и экосистем, влияют на биологическое разнообразие и требуют рационального взаимодействия человека с природой для устойчивого развития.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фундамент жизни и вызов для общества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2026-05-10T09:35:08Z</dcterms:created>
  <dcterms:modified xsi:type="dcterms:W3CDTF">2026-05-10T09:35:08Z</dcterms:modified>
</cp:coreProperties>
</file>