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в 10 классе: основные понятия и взаимное расположение фигур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базовые объекты стереометрии и научимся видеть отношения в пространстве, а не на плоском чертеже.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пространственная геометрия важна для 10 класса
</a:t>
            </a:r>
            <a:endParaRPr lang="en-US" sz="2348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продолжает планиметрию и тренирует мышление в трёх измерениях. Идеи параллельности, перпендикулярности и углов между прямыми и плоскостями нужны в архитектуре, инженерии, черчении и компьютерной графике. В 10 классе они становятся основой для работы с объёмами и многогранниками.
</a:t>
            </a:r>
            <a:endParaRPr lang="en-US" sz="105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 и плоскость в пространстве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имеет только длину и тянется бесконечно в обе стороны. Её можно определить как линию, проходящую через две различные точки; этим фактом пользуются в построениях и доказательствах.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не имеет толщины и простирается во всех направлениях. Через три точки, не лежащие на одной прямой, проходит единственная плоскость — это базовое представление для дальнейших задач.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 имеет размеров, поэтому её рассматривают как ориентир в пространстве. Она не «измеряется» напрямую: на чертежах точка задаётся значком, но в стереометрии важна её позиция.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стереометрии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аксиома: если две точки некоторой прямой принадлежат плоскости, то вся прямая целиком принадлежит этой плоскости. Это ключевой инструмент, когда нужно понять, лежит ли линия в заданной плоскости.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аксиома: если две плоскости имеют общую точку, то они пересекаются по прямой. Благодаря этому из «общности точек» получается конкретная пересекающая линия.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аксиома: через любые три точки, не лежащие на одной прямой, проходит единственная плоскость. Она позволяет однозначно «собрать» плоскость по данным точкам и служит стартом многих рассуждений.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принимаются без доказательства и обеспечивают логическую опору для решения всех пространственных задач. Без них нельзя корректно переходить от описаний фигур к их взаимному расположению.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763" y="1162275"/>
            <a:ext cx="5784474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стереометрии и их свойства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важно не только «как выглядит» объект, но и какие у него свойства и как он задаётся. Ниже — базовые формы и примеры, которые чаще всего встречаются.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общий принцип: в пространстве объект задают через минимум данных, а затем используют его свойства для анализа взаимного положения.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стереометрии (школьный курс 10 класса).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894" y="2572500"/>
            <a:ext cx="493237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3894" y="3555725"/>
            <a:ext cx="493237" cy="5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пересекаются, то у них ровно одна общая точка. Такое расположение сразу задаёт общий элемент и позволяет строить дальнейшие связи с плоскостями и углами.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параллельны, если они лежат в одной плоскости и не имеют общих точек. В этом случае линии как бы «идут рядом», не встречаясь нигде в пространстве.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 не лежат в одной плоскости и не имеют общих точек. Это принципиально новый случай по сравнению с планиметрией и часто требует аккуратной проверки.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взаимного расположения прямых и плоскостей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полезно начинать с перебора вариантов: сначала — для пары «прямая–прямая», затем — «прямая–плоскость», и только потом «плоскость–плоскость».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в стереометрии почти всегда нужно доказать конкретный тип взаимного положения, а не ограничиваться «похожестью» рисунка.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случаев в школьной стереометрии; без количественных оценок.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параллелепипеда как наглядный пример пространственной фигуры
</a:t>
            </a:r>
            <a:endParaRPr lang="en-US" sz="2297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есть у параллелепипеда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имеет 6 граней, 12 рёбер и 8 вершин. Противоположные грани параллельны, а противоположные рёбра попарно параллельны и равны. Такая «упорядоченность» помогает уверенно искать параллельные линии и плоскости.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использовать модель в 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каркасной модели удобно мысленно проводить параллельные и пересекающиеся прямые, а также рассматривать плоскости, образованные гранями. Это тренирует переход от изображения к объёмному смыслу: что именно задано и что нужно доказать.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 в пространстве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называются параллельными, если они лежат в одной плоскости и не пересекаются. Тогда у них нет общих точек, но они «направлены» одинаково относительно этой плоскости.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практического взгляда это означает: через точку, которая не лежит на данной прямой, можно провести единственную прямую, параллельную этой прямой. Единственность особенно важна при построениях и проверках.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 — базовый инструмент при работе с многогранниками: он помогает связывать рёбра и грани, находить параллельные сечения и рационально выбирать плоскости для дальнейших рассуждений.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прямой и плоскости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задана прямая и плоскость.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прямых и плоскостей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в 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плоскость могут образовывать прямой угол. Если прямая пересекает плоскость под углом 90°, говорят, что она перпендикулярна плоскости.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через две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перпендикулярна двум пересекающимся прямым, лежащим в плоскости, то она перпендикулярна всей плоскости, а не только этим линиям.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помогает строить высоты и нормали, а также находить расстояния в пространстве: важны именно углы 90°.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10472"/>
            <a:ext cx="4122000" cy="1600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и перпендикулярности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взаимное расположение объектов по признакам: они позволяют делать выводы без полного построения пространственной фигуры.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дают быстрые и надежные выводы: можно определить параллельность или перпендикулярность по характеру пересечений и углов, не восстанавливая всё изображение целиком.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(признаки параллельности и перпендикулярности)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 пространстве: прямой, острый и тупой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важно отличать угол на рисунке от истинного пространственного угла. Чертёж может искажать вид, но не меняет геометрический смысл.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значений задают, как именно сравнивать углы. Классификация по величине подсказывает, какие конструкции и свойства использовать в решении.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 углов в геометрии (классификация по величине)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значения фиксируют смысл понятия: угол 0° означает параллельность, а 90° — перпендикулярность. Это помогает правильно интерпретировать наклоны и высоты.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0°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параллельна плоскости, угол между ними равен нулю.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угла между прямой и плоскостью: равен углу между прямой и её проекцией на плоскость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двумя плоскостями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двумя плоскостями задают через линию их пересечения: проводят перпендикуляры к этой линии в каждой плоскости и рассматривают угол между ними.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угол называют двугранным. Его значение зависит от положения плоскостей и помогает анализировать грани многогранников и наклоны элементов конструкции.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рассматривают двугранный угол в диапазоне от 0° до 90°. Выбор «правильных» перпендикуляров ключевой при построениях и вычислениях.
</a:t>
            </a:r>
            <a:endParaRPr lang="en-US" sz="12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— это плоская фигура, которую получают при пересечении многогранника заданной плоскостью. Для куба и параллелепипеда возможны треугольник, четырёхугольник или шестиугольник.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сечению проще «увидеть» структуру разреза: какие рёбра пересекаются, какие вершины входят в контур. Это напрямую используется при нахождении площадей и углов в пространстве.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многогранника плоскостью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стереометрической задачи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→ анализ фигур → чертёж/модель → взаимное расположение → признаки и свойства → вычисления → проверка.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61625"/>
            <a:ext cx="397500" cy="31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 стереометрии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плоского и пространственного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переносит рассуждение из планиметрии без учёта третьего измерения. В результате неверно определяется вид пересечения или параллельность там, где она в действительности не выполняется.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 скрещивающимися прямыми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 не лежат в одной плоскости и не имеют общих точек. По одному «внешнему виду» изображения легко ошибиться, поэтому нужна проверка через признаки.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на чертеже и истинный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угол может казаться одним, а истинный пространственный — другим. Чаще всего ошибки возникают при поиске угла между объектами, где важны проекции и перпендикуляры.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невидимых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чертежах часть прямой или плоскости может быть не показана. Нельзя делать выводы только по видимому фрагменту: нужно учитывать, какие точки действительно принадлежат объектам.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в реальной жизни и профессиях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Каркасы зданий: где «плоскости» становятся конструкциями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Проектировщики мыслят объёмами: стены, перекрытия, опоры — это плоскости и прямые в пространстве. По чертежам определяют, как расположены элементы относительно друг друга, чтобы конструкция была устойчивой и точно «сходилась».
</a:t>
            </a:r>
            <a:endParaRPr lang="en-US" sz="739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расчёты и жёсткость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инженерии геометрия помогает оценивать прочность и форму деталей. Параллельность и перпендикулярность задают направления нагрузок и построение опорных элементов. Угол и сечение позволяют быстро проверять параметры конструкции.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3D-моделирование: точность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цифровых моделях мостов, механизмов и интерьеров объекты описываются координатами и взаимным расположением. Пространственные представления нужны, чтобы правильно вычислять расстояния, углы и пересечения, а затем визуализировать результат для работы специалистов.
</a:t>
            </a:r>
            <a:endParaRPr lang="en-US" sz="7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мыслить объёмно, решать строго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изучает объекты и отношения в трёхмерном пространстве. Основу составляют точки, прямые, плоскости и аксиомы их взаимного расположения. Параллельность, перпендикулярность, углы и сечения — ключевые инструменты задач 10 класса.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2026-05-12T05:17:46Z</dcterms:created>
  <dcterms:modified xsi:type="dcterms:W3CDTF">2026-05-12T05:17:46Z</dcterms:modified>
</cp:coreProperties>
</file>