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обеспокоенности и надежды: структура темы и ключевые вопросы
</a:t>
            </a:r>
            <a:endParaRPr lang="en-US" sz="2555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важные английские конструкции для школьников, выражающие заботу и поддержку.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выражений обеспокоенности и надежды в коммуникации
</a:t>
            </a:r>
            <a:endParaRPr lang="en-US" sz="2956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выражения заботы и надежды формируют эмпатию и создают позитивную атмосферу в школе, отвечая образовательным стандартам и жизненным потребностям молодых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выражения обеспокоенности: определение и сферы употребления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эти конструкции применяются в разговорах с одноклассниками, учителями и близкими, подчеркивая внимание к чувствам и переживаниям окружающих.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фразы, такие как «I’m worried about...» и «I’m concerned that...», демонстрируют эмпатию и уважение в межличностном общении.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обеспокоенности в английском служат для передачи поддержки и выражения заботы, укрепляя эмоциональную связь между собеседниками в различных социальных контекстах.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конструкции выражения обеспокоенности на английском языке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фразы и ситуации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выражения включают «I’m afraid that...», «I’m really worried about...», «It concerns me that...». Они применимы при обсуждении важных школьных экзаменов, семейных сложностей и конфликтов с друзьями.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подкрепления эмпатии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интонации, пауз и зрительного контакта усиливает выразительность высказываний, усиливая эмоциональную поддержку и доверие в разговоре.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выражения надежды на английском (hope/hopefully)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«I hope you’ll succeed» и «Hopefully, things will get better» подчеркивают оптимизм и направлены на поддержку адресата в нестабильных ситуациях.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надежды часто встречаются в переписке, социальных сетях и устной речи, мотивируя и поднимая дух участников общения.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«I have faith in you» демонстрирует уверенность в способностях собеседника, укрепляя взаимную поддержку и доверие.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конструкций с «hope» и «hopefully» помогает формировать положительный настрой и стимулирует уверенность в преодолении трудностей.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845741"/>
            <a:ext cx="658030" cy="52642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эффект заботы на английском уроке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тревожности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обеспокоенности способствует улучшению эмоционального состояния учеников, снижая уровень стресса во время занятий и экзаменов.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атмосферы доверия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укрепляют групповую сплочённость и формируют комфортную учебную среду, где каждый чувствует поддержку.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командного духа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Корректное использование речевых конструкций помогает ученикам лучше взаимодействовать при выполнении совместных проектов.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выражения надежды при поддержке одноклассников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Высказывания надежды сохраняют мотивацию школьников в учебном процессе и помогают преодолевать временные неудачи и сомнения.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коммуникация способствует развитию доверия и поддерживает позитивные взаимоотношения в классе.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поддержки укрепляют уверенность в своих силах и стимулируют активное участие в учебной и внеучебной деятельности.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ситуации: английские примеры поддержки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перед важной контрольной
</a:t>
            </a:r>
            <a:pPr algn="ctr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подруги обсуждают экзамен: одна выражает обеспокоенность, а другая вселяет надежду, используя фразы «Don’t worry, you’ve prepared well» и «I’m sure you’ll do great».
</a:t>
            </a:r>
            <a:endParaRPr lang="en-US" sz="1013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Подбадривание после спортивного соревнования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поздравляет товарища словами «I’m proud of your effort» и «Hopefully, next time will be even better», укрепляя дух единства и поддержки.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проблемах с учёбой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делятся трудностями, используя выразительные конструкции обеспокоенности и надежды для взаимной помощи и мотивации.
</a:t>
            </a:r>
            <a:endParaRPr lang="en-US" sz="11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700" y="1595710"/>
            <a:ext cx="3017228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выражений обеспокоенности и надежды (английский vs русский)
</a:t>
            </a:r>
            <a:endParaRPr lang="en-US" sz="2476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 употребления выражений с учётом формальности и контекста, указывая на различия в семантике и социальной близости собеседников.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выражений зависит от степени близости собеседников и культурных особенностей языкового сообщества.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лингвистических исследований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нормы выражения эмоций в англоязычном мире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англоговорящих странах забота и надежда выражаются тактично и уважительно, избегая чрезмерной откровенности во избежание нарушения личных границ.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опосредованные фразы и менее эмоционально насыщенные выражения, что отражает культурные нормы сдержанности.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обращения и степень открытости зависят от возраста и социального статуса участников коммуникации.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 в общении поддерживается с целью сохранять комфорт и профессионализм, особенное значение имеет контекст общения.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школьников к поддерживающим выражениям на английском языке
</a:t>
            </a:r>
            <a:endParaRPr lang="en-US" sz="2968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старшеклассников отмечают значимость таких выражений для создания комфортной учебной атмосферы и эмоционального партнёрства.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одобрения свидетельствует о важности коммуникативной поддержки для групповой гармонии и мотивации учеников.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Анонимный опрос по классам, 2024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аспекты использования поддержки на уроке английского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эмпатии снижает чувство изоляции среди учащихся, помогая им чувствовать себя вовлечёнными и понятыми в учебном процессе.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поддерживающих фраз особенно важно для учащихся с языковыми трудностями и недостатком уверенности в общении.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таких выражений формирует положительный климат и усиливает сотрудничество между учениками в классной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Контекстуальная уместность беспокойства и надежды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Экзаменационный стресс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обеспокоенности помогают подросткам справиться с напряжением и неуверенностью перед важными контрольными работами.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длительных совместных заданиях обеспокоенность стимулирует внимание к качеству, а надежда — поддерживает мотивацию участников.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сверстниками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Обеспокоенность выражается для разрешения споров, надежда — для восстановления дружеских отношений.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поступлению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служит мотивирующей опорой во время подготовки к экзаменам и выбору будущей профессии.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выбора: обеспокоенность или надежда в коммуникации
</a:t>
            </a:r>
            <a:endParaRPr lang="en-US" sz="218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принятие решения для эффективной поддержки на английском языке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последствия неудачных выражений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драматизация фраз может вызывать у собеседника ощущение давления, что снижает эффективность поддержки и ведёт к недоверию.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Шаблонные выражения без учёта индивидуальных особенностей приводят к непониманию и уменьшению мотивации к открытому общению между учениками.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языковых и социальных компетенций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выражениями обеспокоенности и надежды способствует успешной сдаче устной части экзаменов, улучшая навыки коммуникации.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межкультурного общения развиваются через понимание эмоциональных оттенков и культурных нюансов английских выражений.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способности усиливаются благодаря использованию поддержки, что помогает при выполнении совместных проектов в школе и вне её.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речевых стратегий поддерживается Министерством образования как часть учебной программы и требований к развитию коммуникативной компетентности.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цифровых медиа на выражение эмоций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 и эмодзи в цифровом общении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используют короткие фразы типа «Hope u r ok!» и эмодзи для передачи эмоций, что ускоряет коммуникацию и облегчает выражение поддержки в социальных сетях.
</a:t>
            </a:r>
            <a:endParaRPr lang="en-US" sz="1373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и гифки как новые средства эмоционального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визуального контента, такого как мемы и гифки, молодёжь выражает сострадание и поддержку, адаптируя традиционные формы общения к цифровому формату.
</a:t>
            </a:r>
            <a:endParaRPr lang="en-US" sz="13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искренности в поддерживающей коммуникации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оригинальных, личных выражений усиливает доверие и эмоциональную связь между участниками общения.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должна основываться на реальной вовлечённости и понимании, а не только формальном соблюдении речевых норм.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проявляется через подбор слов, отражающих конкретные обстоятельства и индивидуальность собеседника, избегая шаблонов.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осознанности при выборе выражений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слов снижает риск конфликта и недопонимания в процессе общения на английском языке.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 важна точность и уместность выражений в поддержании дружеской и продуктивной атмосферы в классе.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целенаправленной коммуникации способствует укреплению отношений и повышению общего уровня комфорта.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Бдительное отношение к форме и содержанию фраз позволяет быть услышанным и понятым, что улучшает качество диалога.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выражений обеспокоенности и надежды в школьной коммуникации
</a:t>
            </a:r>
            <a:endParaRPr lang="en-US" sz="2065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стратегиями выражения эмоций на английском формирует поддерживающую среду, улучшает взаимопонимание и помогает подросткам успешно справляться с вызовами учёбы и личной жизни.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2026-05-07T17:26:10Z</dcterms:created>
  <dcterms:modified xsi:type="dcterms:W3CDTF">2026-05-07T17:26:10Z</dcterms:modified>
</cp:coreProperties>
</file>