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перелом: Великобритания в конце XVIII — первой половине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перемены, формировавшие новую эпоху.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начало XIX века оказались эпохой глубоких преобразований: индустриализация меняла экономику, рост городов осложнял жизнь, а победы на войнах расширяли влияние Британии на мировой арене.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масштабных изменений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промышленной революции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прялка — первый шаг к фабричному производству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1764 году машина ускорила производство пряжи, что привело к росту текстильной промышленности и сокращению ручного труда в сельской местности.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Уатта: двигатель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усовершенствовал паровую машину в 1769 году, а уже с 1776 года она применялась на фабриках, увеличивая производительность и стимулируя промышленный рост.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переселение из деревень в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под влиянием новых рабочих мест в промышленных центрах мигрировали в города, формируя класс фабричных рабочих и изменяя демографический ландшафт.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промышленности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промышленность, особенно в Манчестере, задавала темп развитию благодаря хлопчатобумажному производству нового качества и объёма.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развивалась в регионе Бирмингема, где выпускали стальные изделия, а Шеффилд стал центром производства ножей и инструментов.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угля была необходимой для питания фабрик и паровых машин, что сделало уголь одним из главных ресурсов экономики.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1830-м годам Великобритания превратилась в мировой промышленный центр с растущим экспортом тканей, металлов и угля.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паровоза Джорджа Стефенсона в 1825 году ускорилась перевозка грузов и пассажиров, что стимулировало экономические связи между регионами.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транспорт
</a:t>
            </a:r>
            <a:endParaRPr lang="en-US" sz="2715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пароходов расширило морские перевозки, а механические ткацкие станки повысили производство тканей, что вместе увеличило общую производительность и товарооборот.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мирового угля
</a:t>
            </a:r>
            <a:endParaRPr lang="en-US" sz="3454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добывался в Великобритании к середине XIX века, обеспечивая энергией крупнейшие фабрики и транспортные сети.
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железо стали фундаментом индустриального развития страны, обеспечив масштабное производство и экспортный успех.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Национального музея промышленной истории Великобритании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часы без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фабрик трудились по 12–14 часов в день, нередко без выходных, сталкиваясь с усталостью и опасностью травм в условиях сырости и шума.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беззащитность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зарплаты и отсутствие поддержки означали, что рабочие, включая женщин и детей, жили в постоянном страхе болезней и травм, без доступа к медицинской помощи.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рабочих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внешняя политика Великобритании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Францией, включая Наполеоновские войны, укрепили позиции Британии на континенте и дали преимущество в морском господстве.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Ватерлоо в 1815 году закрепила статус страны как главной европейской и колониальной державы.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колониальной империи и торговых маршрутов расширило влияние на глобальной арене, сделав флот символом национальной 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реформа 1832 года: этапы изменений
</a:t>
            </a:r>
            <a:endParaRPr lang="en-US" sz="2499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1800-е — Проблемы в избирательной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ограничено, «гнилые местечки» и непропорциональное представительство вызывали рост недовольства в обществе.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1832 — Принятие реформы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увеличил число избирателей на 50%, убрал «гнилые местечки», усилив влияние городских жителей и промышленников.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1832 — Развитие демократии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стала важным шагом к представительному правлению и стимулировала дальнейшие политические изменения в стране.
</a:t>
            </a:r>
            <a:endParaRPr lang="en-US" sz="13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общество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первых пассажирских и грузовых железных дорог после 1825 года значительно ускорило перемещение товаров и людей по стране, улучшая экономическую связанность регионов.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 способствовало формированию национального рынка и появлению новых городов, что усилило промышленное и торговое влияние Великобритании.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067718"/>
            <a:ext cx="4166100" cy="14765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классовое расслоение
</a:t>
            </a:r>
            <a:endParaRPr lang="en-US" sz="268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двух основных классов: рабочих и среднего класса. Таблица отражает различия в жилье, питании, рабочем времени и доступе к образованию, демонстрируя рост неравенства в индустриализирующейся Великобритании.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усилила классовую дифференциацию, улучшая положение среднего класса, но ухудшая условия рабочего класса.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условий жизни в Англии,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и урбанизация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увеличение городского населения создало вызовы для инфраструктуры, что сказалось на санитарных условиях и уровне преступности.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урбанизации стимулировала экономическое развитие, но усугубила социальные и гигиенические проблемы в городах.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Великобритании,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помощи бедным: Закон о бедных 1834 года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ввел учреждение работных домов, где помощь была связана с обязательным трудом, что значительно ужесточило условия для нуждающихся.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централизовала и стандартизировала систему помощи бедным, что позволило снизить расходы на социальные программы по всей стране.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экономическую эффективность, закон вызвал массовое недовольство из-за суровости мер и угрожающих достоинству условий жизни бедняков.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труда и защита детей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закон 1833 года запретил труд детей младше 9 лет и ввел инспекции для контроля за соблюдением законодательства.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1847 года сокращал рабочий день для детей и подростков до 10 часов, снижая их нагрузку и опасность на фабриках.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1842 года запретил работу женщин и детей в шахтах, улучшая безопасность на добывающих производствах.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законы положили начало формированию государственных механизмов защиты прав рабочих и детского труда в Великобритании.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расширение Британской империи
</a:t>
            </a:r>
            <a:endParaRPr lang="en-US" sz="2767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Индии и роль Ост-Индской компании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событием стало сражение при Плесси (1757), после которого компания получила контроль над значительной частью Индии. Это обеспечило Британии стратегические и экономические преимущества в регионе.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Австралии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1788 году было основано первое поселение в Австралии как место ссылки для английских заключенных, что стало началом постепенного освоения и развития континента.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колоний в Канаде и Южной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владений в Северной Америке и Африке сопровождался расширением торговли и влияния, формируя мощную сеть британских колоний к середине XIX века.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050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моральные ценности эпохи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школьных реформ привело к большей грамотности и росту интереса к литературе, что отражает идеалы викторианской эпохи.
</a:t>
            </a:r>
            <a:endParaRPr lang="en-US" sz="130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строительных стилей, включая готическое возрождение, стало отражением культурных ценностей и стремления к традициям.
</a:t>
            </a:r>
            <a:endParaRPr lang="en-US" sz="137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того времени часто изображала сцены из жизни разных классов, подчеркивая моральные темы и социальные контрасты.
</a:t>
            </a:r>
            <a:endParaRPr lang="en-US" sz="128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ценились трудолюбие и скромность, формировалась викторианская мораль с акцентом на семью, религию и закон.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 и их вклад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Стефенсон изобрел паровоз "Ракета" в 1829 году, что значительно ускорило развитие железных дорог и транспортной системы Великобритании.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писал о тяжелой жизни рабочих и бедняков, а Флоренс Найтингейл реформировала здравоохранение и ввела новые стандарты ухода за больными.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Стефенсон и развитие транспорта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 и Флоренс Найтингейл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Чартизм — политическое движение рабочих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Чартизм требовал всеобщего мужского избирательного права и тайного голосования, став первым массовым движением рабочего класса в Британии.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собирали до трех миллионов подписей и проводили многочисленные митинги, показывая высокую политическую активность простых граждан.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движение не добилось непосредственных успехов, оно заложило основу для дальнейших реформ и демократизации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влияние Великобритании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стала мировым лидером в экономике и политике, ее промышленная модель и парламентская система служили ориентиром для многих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и социальные идеи Британии оказали влияние на развитие промышленности, законодательства и культуры в многочисленных колониях и на континентах.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эпохи: прочный фундамент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изменения в экономике, обществе и политике Великобритании создали основу современного государства. Их влияние заметно в сегодняшних технологиях, правовых нормах и культурных ценностях.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2026-05-10T23:44:30Z</dcterms:created>
  <dcterms:modified xsi:type="dcterms:W3CDTF">2026-05-10T23:44:30Z</dcterms:modified>
</cp:coreProperties>
</file>