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 и религиозная традиция: как два способа понимания мира сосуществуют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языка о мире: факты природы и вопросы смысла.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десятикласснику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уроках, в новостях и в жизни вы сталкиваетесь с вопросами, где наука, культура и мировоззрение пересекаются. Умение различать факт, интерпретацию и традицию помогает мыслить критически и уважать разные позиции.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65" y="1353524"/>
            <a:ext cx="240975" cy="2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естествознание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изучения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 исследует природные явления, их свойства, причины и закономерности. Оно объединяет физику, химию, биологию, географию и астрономию в единую систему знаний о природе.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опирается на наблюдение, измерение, эксперимент, сравнение и моделирование. Эти методы позволяют не только описывать явления, но и проверять, как и почему они происходят.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выводов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знание считается надёжным, если его можно подтвердить данными, воспроизвести в независимом исследовании и при необходимости уточнить новыми фактами без потери логической связности.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 не даёт окончательных ответов навсегда: оно развивается вместе с новыми открытиями. Поэтому научная картина мира может меняться, оставаясь при этом доказательной и обоснованной.
</a:t>
            </a:r>
            <a:endParaRPr lang="en-US" sz="7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религиозная традиция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традиция передаёт важнейшие представления через тексты, предания и толкования. В них закрепляются образы мира, человека и нравственного выбора, значимые для верующих поколений.
</a:t>
            </a:r>
            <a:endParaRPr lang="en-US" sz="878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 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Обряды, праздники и символы помогают сохранять общую память и переживать принадлежность к общине. Через них религия входит в повседневную жизнь, семейные отношения и культурный календарь.
</a:t>
            </a:r>
            <a:endParaRPr lang="en-US" sz="88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традиция отвечает на вопросы о добре и зле, долге, совести и ответственности. Она не ограничивается знаниями, а предлагает образ жизни и систему ценностных ориентиров.
</a:t>
            </a:r>
            <a:endParaRPr lang="en-US" sz="928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религиозной традиции важны не только учение и правила, но и личный духовный опыт. Он связывает человека с верой, общиной и устойчивой культурной преемственностью.
</a:t>
            </a:r>
            <a:endParaRPr lang="en-US" sz="9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 и религиозная традиция: сравнительная характеристика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наука и религия решают разные задачи и используют разные способы обоснования.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частично пересекаются по кругу тем, но не совпадают по методам, языку и критериям проверки.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сопоставление по теме «Естествознание и религиозная традиция»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отношений науки и религии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отношений зависит не только от взглядов, но и от того, как именно формулируется вопрос.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продуктивны независимость и диалог: они сохраняют границы методов и позволяют обсуждать общие ценности.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распространённых моделей в философии науки и религии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меняла картину мира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Галилей, Ньютон и язык законов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Галилея и законы Ньютона показали, что движение небесных и земных тел подчиняется общим закономерностям. Научная картина мира стала строиться на измерении, расчёте и проверяемой связи причины и следствия.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 и поворот к Солнцу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Коперник предложил гелиоцентрическую систему, в которой Земля перестала быть центром космоса. Этот шаг изменил не только астрономию, но и сам способ человека думать о месте планеты во Вселенной.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 история живого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объяснил разнообразие живых организмов как результат длительных природных процессов. Теория эволюции заставила по-новому взглянуть на развитие жизни и показала, что научные представления могут радикально обновляться.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 споры между научным и религиозным взглядами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Буквальное чтение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споры часто возникают, когда священный текст воспринимают как прямое научное описание природы. Тогда символический язык начинает конкурировать с данными наблюдений и исследований.
</a:t>
            </a:r>
            <a:endParaRPr lang="en-US" sz="951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науки сверх её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усиливается и в обратной ситуации: если научный вывод без достаточных оснований превращают в ответ на вопросы о смысле, добре и нравственном долге.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обсуждают происхождение Вселенной, происхождение человека, возраст Земли и объяснение моральных норм. Именно здесь особенно заметна разница между фактами и мировоззренческими выводами.
</a:t>
            </a:r>
            <a:endParaRPr lang="en-US" sz="865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предмет может быть предметом науки и религиозного осмысления, но на разных уровнях. Поэтому важно не подменять объяснение природы ответом на вопрос о смысле.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темы, которые наука и религия рассматривают по-разному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темы могут быть значимы и для науки, и для религии, но отвечают они на разные вопросы.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тем не означает совпадения оснований: научный и религиозный ответы строятся на разных типах доказательности.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 теме урока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исторического и современного диалога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и Михаил Ломоносов показывают, что научная работа может сосуществовать с религиозной идентичностью. Для них исследование природы не отменяло интереса к философским и духовным вопросам.
</a:t>
            </a:r>
            <a:endParaRPr lang="en-US" sz="79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 соединял научную строгость с широким культурным кругозором, а обсуждение происхождения и устройства мира не сводилось только к одной дисциплине. Наука развивалась в многослойной интеллектуальной среде.
</a:t>
            </a:r>
            <a:endParaRPr lang="en-US" sz="79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 Планк подчёркивал, что наука и мировоззрение не обязаны быть врагами. Его пример напоминает: крупный учёный может сохранять личную веру и одновременно строго работать с фактами.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диалог науки и религии особенно заметен в экологии, биоэтике, помощи больным, сохранении наследия и защите человеческого достоинства. Здесь важны совместная ответственность и уважение к человеку.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корректное обсуждение научных и религиозных вопросов
</a:t>
            </a:r>
            <a:endParaRPr lang="en-US" sz="1768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схема: от различения фактов и мнений к поиску точек согласия при уважении к границам научного и мировоззренческого подходов.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45" y="434250"/>
            <a:ext cx="475371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 и нравственные основания общества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 закрепляли представление о милосердии как обязательной норме поведения. Через проповедь, общинную жизнь и личный пример они поддерживали помощь слабым, больным и нуждающимся.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обществах религиозные идеи влияли на понимание справедливости, долга и ответственности. Они помогали формировать моральные ориентиры, которые регулировали отношения между людьми и укрепляли общественный порядок.
</a:t>
            </a:r>
            <a:endParaRPr lang="en-US" sz="773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ближнему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религиозной среды исторически вырастали школы, больницы, приюты и благотворительные общества. Такие формы служения соединяли духовные убеждения с практической заботой о человеке.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преемственность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передавала нравственные нормы через праздники, тексты, символы и обряды. Благодаря этому общество сохраняло память о ценностях, которые объединяли поколения и поддерживали культурную целостность.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72439"/>
            <a:ext cx="244200" cy="19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18821"/>
            <a:ext cx="244200" cy="217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96324" y="3098351"/>
            <a:ext cx="193500" cy="2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 и религиозная традиция в российской культуре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развивались академии, университеты и научные школы, где светское знание формировало собственные методы исследования. Это создавало устойчивую среду для естественных наук и просвещения.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Многоконфессиональная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Православие, ислам, буддизм и иудаизм исторически сосуществовали в одном культурном пространстве. Такое разнообразие способствовало привычке к диалогу, взаимному уважению и учёту различий.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 книга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общины вносили вклад в книжную культуру, переводческую деятельность и обучение. Через тексты, библиотеки и школы сохранялись знания, нравственные представления и историческая память.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Архитектура, благотворительность и забота о памятниках показывают, что научная и религиозная традиции не только сосуществовали, но и совместно формировали культурный облик страны.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требующие особенно аккуратного обсуждения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часто выходят за пределы одной дисциплины и затрагивают и знание, и ценности. Особенно важно не смешивать проверяемые данные с философскими выводами.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тема связана с жизнью человека, тем важнее различать научный факт, гипотезу и моральную оценку.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тематическая группировка по материалам урока; данные условные, используются для учебной визуализации.
</a:t>
            </a:r>
            <a:endParaRPr lang="en-US" sz="6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современный образованный человек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Образованность сегодня включает не только объём знаний, но и умение различать способы получения информации и оценивать её смысл.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должен уметь работать с разными типами знания: научным, культурным и ценностным, не смешивая их механически.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темы «Естествознание и религиозная традиция»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типичных ошибки упрощают спор: они заставляют противопоставлять то, что в реальности имеет разные задачи, язык и критерии проверки.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содержанию урока «Естествознание и религиозная традиция»
</a:t>
            </a:r>
            <a:endParaRPr lang="en-US" sz="613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заблуждения особенно часто мешают увидеть, что наука и религия отвечают на разные вопросы.
</a:t>
            </a:r>
            <a:endParaRPr lang="en-US" sz="14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спорный вывод по сложной теме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от наблюдения и проверки данных переходят к интерпретации и мировоззренческому выводу.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вызовы XXI века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открывает возможности лечения наследственных болезней, но одновременно ставит вопрос о границах допустимого вмешательства в живое. Здесь особенно важны ответственность и осторожность.
</a:t>
            </a:r>
            <a:endParaRPr lang="en-US" sz="832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
</a:t>
            </a:r>
            <a:pPr algn="l" indent="0" marL="0">
              <a:lnSpc>
                <a:spcPct val="115000"/>
              </a:lnSpc>
              <a:buNone/>
            </a:pPr>
            <a:r>
              <a:rPr lang="en-US" sz="2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помогают в медицине, образовании и управлении, однако могут усиливать ошибки, зависимость от данных и неравенство. Поэтому обсуждаются не только эффективность, но и справедливость решений.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заставляет соотносить научные прогнозы с повседневным поведением общества. На первый план выходят бережное отношение к природе, долгосрочное планирование и личная дисциплина.
</a:t>
            </a:r>
            <a:endParaRPr lang="en-US" sz="905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Трансплантология, большие данные и цифровые технологии требуют защиты достоинства человека, конфиденциальности и осознанного согласия. Техническая возможность не отменяет моральной оценки последствий.
</a:t>
            </a:r>
            <a:endParaRPr lang="en-US" sz="86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различий как культурная ценность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школе — разные языки понимания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обсуждают происхождение Вселенной: один ученик говорит о научных моделях, другой — о религиозном смысле мироздания. Спор быстро превращается в разговор о границах знания. Так в школьном классе рождается уважение к разным способам мышления.
</a:t>
            </a:r>
            <a:endParaRPr lang="en-US" sz="819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как место встречи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старой библиотеке рядом стоят учебники по физике, сборники по истории религий и книги по этике. Такое соседство показывает, что культура не делится на изолированные части. Знание становится глубже, когда разные традиции не отвергают друг друга.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и храм в общем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городе работают исследовательский центр, университет и храмовая община, а рядом сохраняется архитектурное наследие прошлых веков. Люди приходят туда с разными вопросами, но учатся слышать друг друга. В этом и состоит сила культурного многообразия.
</a:t>
            </a:r>
            <a:endParaRPr lang="en-US" sz="819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объясняет, религия осмысляет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 помогает понимать природу и проверять предположения, а религиозная традиция обращает внимание на смысл, ценности и ответственность. Их сосуществование делает культуру более зрелой и многоголосой.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2026-05-29T07:38:00Z</dcterms:created>
  <dcterms:modified xsi:type="dcterms:W3CDTF">2026-05-29T07:38:00Z</dcterms:modified>
</cp:coreProperties>
</file>