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9725" y="1680150"/>
            <a:ext cx="54465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окружающей среды и здоровье человека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89725" y="3832150"/>
            <a:ext cx="86565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среда вокруг влияет на дыхание, сон и самочувствие.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школа и улица ежедневно влияют на здоровье подростка. Воздух, шум, свет и режим сна особенно заметны в период роста, когда организм быстро развивается и нуждается в бережных условиях.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подросткам важно знать об этом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факторами окружающей среды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361275" y="389759"/>
            <a:ext cx="42867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и вода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ним относятся состав воздуха и качество воды. Если в них есть загрязнения или микробы, это сразу отражается на дыхании, пищеварении и общем самочувствии.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4361275" y="1322989"/>
            <a:ext cx="42867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шум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Освещённость и уровень шума влияют на внимание, зрение и сон. Слишком яркий свет, гул улицы или громкие звуки быстро вызывают усталость и раздражение.
</a:t>
            </a:r>
            <a:endParaRPr lang="en-US" sz="1043" dirty="0"/>
          </a:p>
        </p:txBody>
      </p:sp>
      <p:sp>
        <p:nvSpPr>
          <p:cNvPr id="13" name="Text 4"/>
          <p:cNvSpPr txBox="1"/>
          <p:nvPr/>
        </p:nvSpPr>
        <p:spPr>
          <a:xfrm>
            <a:off x="4361275" y="2256219"/>
            <a:ext cx="42867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 влажность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Холод, жара, сухой воздух и сырость меняют работу организма. При неподходящем микроклимате человеку труднее сохранять бодрость, а слизистые и кожа хуже защищаются.
</a:t>
            </a:r>
            <a:endParaRPr lang="en-US" sz="933" dirty="0"/>
          </a:p>
        </p:txBody>
      </p:sp>
      <p:sp>
        <p:nvSpPr>
          <p:cNvPr id="14" name="Text 5"/>
          <p:cNvSpPr txBox="1"/>
          <p:nvPr/>
        </p:nvSpPr>
        <p:spPr>
          <a:xfrm>
            <a:off x="4361275" y="3189462"/>
            <a:ext cx="42867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Жильё и зелень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помещений, наличие проветривания и зелёные насаждения тоже важны. Они помогают уменьшить пыль, жару и стресс, создавая более комфортные условия для жизни и учёбы.
</a:t>
            </a:r>
            <a:endParaRPr lang="en-US" sz="908" dirty="0"/>
          </a:p>
        </p:txBody>
      </p:sp>
      <p:sp>
        <p:nvSpPr>
          <p:cNvPr id="15" name="Text 6"/>
          <p:cNvSpPr txBox="1"/>
          <p:nvPr/>
        </p:nvSpPr>
        <p:spPr>
          <a:xfrm>
            <a:off x="4361275" y="4122694"/>
            <a:ext cx="42867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и созданные человеком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окружающей среды бывают естественными и связанными с деятельностью людей. Они действуют постоянно, поэтому могут как поддерживать здоровье, так и постепенно его ослаблять.
</a:t>
            </a:r>
            <a:endParaRPr lang="en-US" sz="90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воздействие идёт не от одного источника, а сразу из нескольких мест: дома, в школе и по дороге туда.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роль играют повседневные условия, с которыми школьник сталкивается постоянно.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7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Оценочная схема для учебной презентации на основе типичных бытовых и школьных воздействий.
</a:t>
            </a:r>
            <a:endParaRPr lang="en-US" sz="679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факторы чаще всего влияют на школьника каждый день
</a:t>
            </a:r>
            <a:endParaRPr lang="en-US" sz="2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2925" y="980075"/>
            <a:ext cx="3693950" cy="395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Загрязнённый воздух и дыхательная система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654275" y="1307150"/>
            <a:ext cx="36234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Раздражение дыхательных путей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Загрязнённый воздух вызывает кашель, першение в горле и насморк. Особенно тяжело приходится тем, у кого уже есть аллергия или бронхиальная чувствительность.
</a:t>
            </a:r>
            <a:endParaRPr lang="en-US" sz="809" dirty="0"/>
          </a:p>
        </p:txBody>
      </p:sp>
      <p:sp>
        <p:nvSpPr>
          <p:cNvPr id="13" name="Text 3"/>
          <p:cNvSpPr txBox="1"/>
          <p:nvPr/>
        </p:nvSpPr>
        <p:spPr>
          <a:xfrm>
            <a:off x="4654275" y="2087500"/>
            <a:ext cx="36234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частицы опаснее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PM2.5 настолько малы, что проникают глубоко в лёгкие. Они сильнее раздражают ткани дыхательной системы и могут ухудшать переносимость физической нагрузки.
</a:t>
            </a:r>
            <a:endParaRPr lang="en-US" sz="769" dirty="0"/>
          </a:p>
        </p:txBody>
      </p:sp>
      <p:sp>
        <p:nvSpPr>
          <p:cNvPr id="14" name="Text 4"/>
          <p:cNvSpPr txBox="1"/>
          <p:nvPr/>
        </p:nvSpPr>
        <p:spPr>
          <a:xfrm>
            <a:off x="4654275" y="2867963"/>
            <a:ext cx="36234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реагируют сильнее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ребёнка ещё растёт, поэтому дыхательная система более уязвима к плохому воздуху. Даже кратковременное загрязнение может заметно усилить дискомфорт.
</a:t>
            </a:r>
            <a:endParaRPr lang="en-US" sz="805" dirty="0"/>
          </a:p>
        </p:txBody>
      </p:sp>
      <p:sp>
        <p:nvSpPr>
          <p:cNvPr id="15" name="Text 5"/>
          <p:cNvSpPr txBox="1"/>
          <p:nvPr/>
        </p:nvSpPr>
        <p:spPr>
          <a:xfrm>
            <a:off x="4654275" y="3648443"/>
            <a:ext cx="36234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 и 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вредных примесей в городе — выхлопы машин, пыль и смог. Чем ближе дом или школа к оживлённой дороге, тем выше риск неприятных симптомов.
</a:t>
            </a:r>
            <a:endParaRPr lang="en-US" sz="811" dirty="0"/>
          </a:p>
        </p:txBody>
      </p:sp>
      <p:sp>
        <p:nvSpPr>
          <p:cNvPr id="16" name="Text 6"/>
          <p:cNvSpPr txBox="1"/>
          <p:nvPr/>
        </p:nvSpPr>
        <p:spPr>
          <a:xfrm>
            <a:off x="4654275" y="4428924"/>
            <a:ext cx="36234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Проветривание в подходящее время, влажная уборка и прогулки в менее загруженных местах помогают снизить воздействие загрязнённого воздуха на организм.
</a:t>
            </a:r>
            <a:endParaRPr lang="en-US" sz="81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безопасность питья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24175" y="1231652"/>
            <a:ext cx="4198200" cy="5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вода нужна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участвует в пищеварении, терморегуляции и работе мозга. Если пить её достаточно, организму легче сохранять внимание и поддерживать нормальную физическую активность.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24175" y="2010756"/>
            <a:ext cx="4198200" cy="5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чистоту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создают микробы, грязная тара и ржавые трубы. Вода должна храниться в чистой посуде и быть защищена от загрязнения.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24175" y="2789861"/>
            <a:ext cx="4198200" cy="5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 за хранением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вода долго стоит в жаре или открытой ёмкости, риск ухудшения её качества повышается. Для питья лучше использовать свежую и безопасную воду.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24175" y="3568965"/>
            <a:ext cx="4198200" cy="5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жди сильной жажды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жидкости сначала вызывает сухость во рту, затем — головную боль и снижение внимания. На уроках это быстро превращается в усталость и невнимательность.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324175" y="4348070"/>
            <a:ext cx="4198200" cy="5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 равномерно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пить небольшими порциями в течение дня, а не только вечером. Такой режим помогает поддерживать самочувствие и избегать обезвоживания.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2017583"/>
            <a:ext cx="3832800" cy="15274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разные факторы отражаются на здоровье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какие признаки чаще всего связаны с неблагоприятной средой.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 часто проявляется не сразу, а постепенно: сначала как дискомфорт, затем как устойчивые жалобы.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42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типичных влияний факторов окружающей среды на организм.
</a:t>
            </a:r>
            <a:endParaRPr lang="en-US" sz="742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фактор среды становится проблемой здоровья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внешнее воздействие приводит к симптомам и более длительным последствиям.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 дБ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даже умеренный фоновый шум мешает восстановлению. Когда уровень звука выше рекомендуемого ориентира, сон становится поверхностным, а на следующий день снижаются внимание и работоспособность.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ориентир ночного шума в жилых помещениях, при котором отдых сохраняется лучше.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ВОЗ по ночному шуму в жилых помещениях.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Вечерний смартфон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сном экран кажется особенно ярким, и глаза быстро устают. Ребёнок начинает щуриться, чаще моргать и терять концентрацию, а засыпание сдвигается на более позднее время.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 после уроков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работа за компьютером без перерывов вызывает сухость глаз и чувство «песка». Через некоторое время может появиться головная боль, а текст на экране станет восприниматься хуже.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безопасный режим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умеренная яркость, паузы в работе и достаточное расстояние до экрана. Если вечером уменьшить свет и убрать гаджеты заранее, организму легче перейти ко сну.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экраны и зрительное утомление
</a:t>
            </a:r>
            <a:endParaRPr lang="en-US" sz="2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сон нарушают вечерние привычки и условия в комнате, а не один отдельный фактор.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экраны и шум: именно их снижение чаще всего помогает школьнику быстрее засыпать и лучше восстанавливаться.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2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урока и санитарно-гигиенических рекомендаций по режиму сна школьников; актуальность: без привязки к одной дате.
</a:t>
            </a:r>
            <a:endParaRPr lang="en-US" sz="629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бытовые условия чаще мешают сну школьников
</a:t>
            </a:r>
            <a:endParaRPr lang="en-US" sz="2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669" y="1162275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48756" y="1162275"/>
            <a:ext cx="167438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72311" y="1162275"/>
            <a:ext cx="259528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37725" y="1162275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зоны и физическая активность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жары и пыли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 газоны охлаждают воздух, задерживают пыль и создают тень. В таком пространстве легче дышать и комфортнее находиться даже в тёплую погоду.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и подвижные игры заставляют сердце и лёгкие работать активнее. Это помогает развивать выносливость, а также снижает чувство усталости после уроков.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Лучшее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 и умеренная нагрузка уменьшают напряжение после сидячего дня. У многих детей после прогулки улучшаются внимание, настроение и готовность учиться.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20–30 минут активности на улице помогают мышцам, кровообращению и обмену веществ. Регулярное движение делает организм более устойчивым к нагрузкам.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2225758"/>
            <a:ext cx="3832800" cy="15274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«Факторы окружающей среды — здоровье»; обобщение бытовых рисков.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среда ежедневно влияет на самочувствие, сон и привычки здоровья.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дома часто проявляются не сразу, но постепенно ухудшают сон, дыхание и общее самочувствие ребёнка.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дома и их влияние на ребёнка
</a:t>
            </a:r>
            <a:endParaRPr lang="en-US" sz="2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снижения бытовых рисков для здоровья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 основным бытовым факторам, влияющим на самочувствие школьника.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среда: транспорт, пыль и жара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361275" y="42805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машин повышают количество выхлопных газов и пыли возле дорог. Из-за этого дыхательные пути раздражаются сильнее, особенно если ребёнок идёт в школу пешком или долго ждёт транспорт.
</a:t>
            </a:r>
            <a:endParaRPr lang="en-US" sz="1139" dirty="0"/>
          </a:p>
        </p:txBody>
      </p:sp>
      <p:sp>
        <p:nvSpPr>
          <p:cNvPr id="12" name="Text 3"/>
          <p:cNvSpPr txBox="1"/>
          <p:nvPr/>
        </p:nvSpPr>
        <p:spPr>
          <a:xfrm>
            <a:off x="4361275" y="159816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застройка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дома и асфальтированные дворы хуже пропускают ветер и быстрее накапливают тепло. Летом такие места прогреваются сильнее, а вечером дольше остаются душными.
</a:t>
            </a:r>
            <a:endParaRPr lang="en-US" sz="1139" dirty="0"/>
          </a:p>
        </p:txBody>
      </p:sp>
      <p:sp>
        <p:nvSpPr>
          <p:cNvPr id="13" name="Text 4"/>
          <p:cNvSpPr txBox="1"/>
          <p:nvPr/>
        </p:nvSpPr>
        <p:spPr>
          <a:xfrm>
            <a:off x="4361275" y="2768270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деревьев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мало зелени, воздух быстрее нагревается, а тени почти нет. Это повышает утомляемость в жаркие дни и делает прогулки менее комфортными для школьников.
</a:t>
            </a:r>
            <a:endParaRPr lang="en-US" sz="1139" dirty="0"/>
          </a:p>
        </p:txBody>
      </p:sp>
      <p:sp>
        <p:nvSpPr>
          <p:cNvPr id="14" name="Text 5"/>
          <p:cNvSpPr txBox="1"/>
          <p:nvPr/>
        </p:nvSpPr>
        <p:spPr>
          <a:xfrm>
            <a:off x="4361275" y="3938396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 и сухость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стройках, у дорог и во дворах без зелени пыль поднимается легче. Она попадает в дыхательные пути, усиливает дискомфорт и может мешать активным играм на улице.
</a:t>
            </a:r>
            <a:endParaRPr lang="en-US" sz="113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привычки легко связать с расписанием дня: дома, в школе и перед сном.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заметный эффект дают простые повторяющиеся действия: вода, свежий воздух, движение и сокращение вечерних экранов.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2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практических рекомендаций для школьников по гигиене, режиму дня и профилактике утомления; актуальность: без привязки к одной дате.
</a:t>
            </a:r>
            <a:endParaRPr lang="en-US" sz="629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подросток может делать сам каждый день
</a:t>
            </a:r>
            <a:endParaRPr lang="en-US" sz="2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900" y="2872140"/>
            <a:ext cx="3623400" cy="19744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8900" y="836528"/>
            <a:ext cx="3623400" cy="197447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50" y="3181647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и дым в воздухе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пожар опасен не только огнём, но и дымом, который быстро ухудшает качество воздуха. Он раздражает глаза и дыхательные пути, вызывает кашель и чувство тяжести в груди. Для людей с хроническими болезнями такие условия становятся особенно тяжёлыми.
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140779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Жара, которая не отпускает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сильной жары человек быстрее теряет воду, а сердце и дыхание работают с большей нагрузкой. Детям особенно трудно долго находиться на солнце, потому что организм ещё учится удерживать нормальную температуру. В такие дни важно пить воду и отдыхать в тени.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природные бедствия отражаются на здоровье
</a:t>
            </a:r>
            <a:endParaRPr lang="en-US" sz="2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Привычки, которые защищают здоровье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118764" y="2060054"/>
            <a:ext cx="1445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воды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питьё помогает мозгу работать лучше, уменьшает сухость во рту и поддерживает силы в течение дня. Лучше не ждать сильной жажды, а пить небольшими порциями.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856743" y="2060054"/>
            <a:ext cx="1445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Проветривание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 в комнате уменьшает духоту, помогает легче сосредоточиться и делает сон спокойнее. Несколько минут проветривания несколько раз в день заметно улучшают самочувствие.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594743" y="2060054"/>
            <a:ext cx="1445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отдых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Школьнику важно спать 9–10 часов, чтобы нервная система успевала восстановиться. Недосып быстро отражается на внимании, памяти и настроении, особенно на уроках с высокой нагрузкой.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80774" y="2060054"/>
            <a:ext cx="1445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Мытьё рук перед едой и после улицы снижает риск попадания микробов в организм. Эта простая привычка особенно полезна в школе, где многие предметы и поверхности трогают разные люди.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7345619" y="2030729"/>
            <a:ext cx="1445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Прогулка, зарядка или подвижная игра помогают сердцу, лёгким и мышцам работать лучше. Даже короткая активность снимает напряжение после сидения за партой и компьютером.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2017583"/>
            <a:ext cx="3832800" cy="15274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неблагоприятной среды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жалобы могут подсказать, какой фактор окружающей среды мешает самочувствию.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симптомы повторяются, важно искать не только болезнь, но и условия вокруг: воздух, свет, шум, влажность и режим дня.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91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неблагоприятной среды по учебному материалу темы.
</a:t>
            </a:r>
            <a:endParaRPr lang="en-US" sz="791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Воздух, вода, свет, тишина и условия дома каждый день влияют на сон, внимание и настроение. Простые привычки помогают школьнику чувствовать себя лучше и легче справляться с учёбой.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начинается с повседневной среды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2026-06-01T09:58:50Z</dcterms:created>
  <dcterms:modified xsi:type="dcterms:W3CDTF">2026-06-01T09:58:50Z</dcterms:modified>
</cp:coreProperties>
</file>