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Расы человека: происхождение, признаки и научные гипотезы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человеческое разнообразие и что говорит об этом наука?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типологий к генетике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человеческого разнообразия прошло путь от внешних классификаций XVIII–XIX веков к современному анализу ДНК, ископаемых находок и древних миграций. Сегодня важнее не жесткие схемы, а история популяций и их родства.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расы в биологии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жесткая категория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человеческая раса не считается строго отделённой и неизменной единицей. Между популяциями нет резких границ: признаки меняются постепенно, образуя переходные зоны и широкие континуумы.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исследованиях чаще говорят о популяциях, происхождении и генетической изменчивости. Такой язык точнее описывает реальное разнообразие людей, чем старые жесткие расовые схемы.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форма волос, строение носа и другие особенности отражают наследственную изменчивость, но также связаны с приспособлением к климату, уровню солнечного излучения и образу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биологическая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люди относятся к одному виду Homo sapiens. Различия между группами существуют, но они не отменяют общего происхождения и не образуют биологически замкнутых человеческих типов.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современные люди сформировались в Африке примерно 300 тысяч лет назад. Именно там возникла исходная популяция Homo sapiens, от которой позже пошли все последующие миграционные линии.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начало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60–70 тысяч лет назад началось расселение за пределы Африки через Ближний Восток. Далее люди постепенно освоили Евразию, затем Австралию, а позднее и Америку.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выхода из Африки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группы людей попадали в похожие природные условия, у них могли закрепляться сходные внешние черты. Поэтому карта древних маршрутов помогает понять, почему региональные особенности возникали не случайно.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сходные признаки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Homo sapiens расселялся по планете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этапах истории группы людей испытывали не один, а сразу несколько процессов изменения наследственности.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различия формируются там, где сочетаются изоляция, отбор и дрейф, а миграции ослабляют расхождения.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различия между популяциями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популяционной генетики и антропологии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единого африканского происхождения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этой гипотезе, все современные люди происходят от африканских популяций Homo sapiens. Она объясняет, почему древнейшие и наиболее разнообразные генетические линии связаны именно с Африкой.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доказательствами служат древние останки Homo sapiens из Джебель-Ирхуда и Омо-Кибиш. Эти находки показывают раннее существование современного человека на африканском континенте.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ДНК указывают на высокую генетическую изменчивость африканских популяций. Это соответствует более длительной истории их развития и согласуется с идеей исходного африканского ядра.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выходы людей из Африки привели к заселению других регионов мира. Расселение происходило не одномоментно, а несколькими волнами, каждая из которых оставляла след в генетике популяций.
</a:t>
            </a:r>
            <a:endParaRPr lang="en-US" sz="1083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гипотеза лучше всего согласуется с данными генетики и палеоантропологии. Она не отрицает разнообразия, но объясняет его как результат последующего расселения и адаптации.
</a:t>
            </a:r>
            <a:endParaRPr lang="en-US" sz="117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Мультирегиональная гипотеза и её ограничения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параллельного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Мультирегиональная модель предполагала, что современные люди формировались одновременно в разных частях света из местных древних популяций. В такой схеме единого центра происхождения не было.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 генетикой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исследования не подтверждают длительную независимую эволюцию современных людей в нескольких регионах. Основная линия происхождения Homo sapiens связывается с Африкой.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Архаические примеси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геномах современных людей действительно обнаружены следы неандертальцев и денисовцев. Однако это ограниченный вклад, который отражает смешение популяций, а не самостоятельное возникновение рас.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мультирегиональная гипотеза важна прежде всего как этап в истории науки. Она помогла точнее сформулировать вопросы, но современные данные делают её объяснение недостаточным.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8544"/>
            <a:ext cx="4775700" cy="20718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научных подхода к объяснению человеческого разнообразия и какие из них лучше подтверждаются современными данными.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лучше всего поддерживает единое происхождение Homo sapiens, а климат объясняет прежде всего закрепление внешних признаков.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гипотез происхождения расовых различий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данным генетики, палеоантропологии и антропологии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внешние признаки человека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тёмная кожа защищает от избытка ультрафиолетового излучения. Более высокая пигментация помогает уменьшать повреждающее действие солнца и сохранять здоровье кожи.
</a:t>
            </a:r>
            <a:endParaRPr lang="en-US" sz="946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слабой солнечной радиации светлая кожа облегчает синтез витамина D. Это особенно важно там, где солнечного света недостаточно для эффективной выработки вещества.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носовые ходы чаще встречаются в холодном и сухом климате. Они помогают согревать и увлажнять воздух до того, как он попадёт в дыхательные пути.
</a:t>
            </a:r>
            <a:endParaRPr lang="en-US" sz="1046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тела и общая масса тоже связаны с климатом. В холодных условиях более компактное телосложение уменьшает потери тепла и делает терморегуляцию более эффективной.
</a:t>
            </a:r>
            <a:endParaRPr lang="en-US" sz="8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внешность не определяет способности и ценность 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свойства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разрез глаз, тип волос и черты лица описывают только внешнее разнообразие. Эти признаки не являются надёжным показателем интеллекта, характера, таланта или нравственных качеств человека.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внутригрупповое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внутри одной популяции нередко выше, чем различия между разными популяциями. Это показывает, что человеческое разнообразие нельзя описывать простыми противопоставлениями.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биологических иерархий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различия между людьми не образуют строгих ступеней превосходства. Научные данные не подтверждают существование «лучших» или «хуже» человеческих групп по природной ценности.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 этический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всех людей как единый вид с общим происхождением. Из этого следует важный вывод: уважение к человеку не может зависеть от внешних признаков.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доля различий между популяциями не отменяет их общую генетическую близость и непрерывность признаков.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изменчивость сосредоточена внутри популяций, поэтому расовые границы биологически условны.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генетическое разнообразие человека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популяционной генетики человека; доли приведены как учебная иллюстрация по данным современной генетики.
</a:t>
            </a:r>
            <a:endParaRPr lang="en-US" sz="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эволюционной биологии, популяционной генетики и антропологии человека.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популяционные различия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621013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20046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 в истории человечества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вклад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показывает небольшой вклад неандертальцев у многих народов Евразии и денисовский вклад у части населения Океании, что отражает древние контакты.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постоянно связывали удалённые группы, а новые территории становились местом контакта, обмена опытом и последующего генетического смешения между популяциями.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происходило не только при переселениях: браки, торговля и соседство делали человеческие сообщества проницаемыми, а наследственные различия — подвижными.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человечества выглядит как сеть многократных пересечений, а не как набор полностью изолированных линий, существовавших независимо друг от друга.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расовые классификации в науке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XVIII–XIX веках исследователи строили классификации по внешности, цвету кожи и географии. Такие схемы упрощали наблюдения, но часто смешивали науку с бытовыми и идеологическими представлениями.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Типологический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таблицы стремились разделить людей на крупные устойчивые типы. Сегодня известно, что признаки распределяются постепенно, а переходные зоны между популяциями делают жёсткие границы условными.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генетики, археологии и палеоантропологии изменило картину происхождения человека. Вместо внешних описаний используются ДНК, ископаемые останки и данные о древних миграциях.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изучает популяции, генетические дистанции и историю расселения. Это точнее отражает реальное разнообразие Homo sapiens, чем старые фиксированные расовые таблицы.
</a:t>
            </a:r>
            <a:endParaRPr lang="en-US" sz="10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26850"/>
            <a:ext cx="5226300" cy="288215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человека как результат адаптации к среде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условиями жизни, внешними и физиологическими признаками, а также их биологическим смыслом.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возникли как ответ на среду: они помогают выживать, но не определяют биологическую ценность человека.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физиологии человека и антропологии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 Африки люди быстро освоили разные природные зоны, а затем десятки тысяч лет продолжали перемещаться и смешиваться.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разнообразие формировалось постепенно: сначала через миграции, затем через локальную адаптацию и постоянные контакты между популяциями.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расселения человека по планете
</a:t>
            </a:r>
            <a:endParaRPr lang="en-US" sz="246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и исследований древних миграций Homo sapiens; даты приведены в приближённом учебном виде.
</a:t>
            </a:r>
            <a:endParaRPr lang="en-US" sz="7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расового подхода в современной биологии
</a:t>
            </a:r>
            <a:endParaRPr lang="en-US" sz="2483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признаки распределены плавно, а не по чётким ступеням. Поэтому расовые схемы плохо описывают реальную картину разнообразия и переходные зоны между соседними популяциями.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смешение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браки и обмен между группами постоянно меняли генетический состав населения. Из-за этого любые жёсткие границы между «расами» быстро теряют точность.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говорить о популяциях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антропологии чаще используют понятия популяции, происхождения и генетической дистанции. Эти термины лучше отражают историю расселения и наследственную изменчивость.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генетике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ДНК подтверждают единство вида Homo sapiens и показывают, что различия между группами не образуют строгих иерархий, удобных для старых классификаций.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26" y="1282675"/>
            <a:ext cx="2489147" cy="270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189" y="1282675"/>
            <a:ext cx="2489147" cy="270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4501" y="1282675"/>
            <a:ext cx="2489147" cy="270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50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некоторые авторы пытались доказать «естественное» превосходство одних групп людей над другими. Эти идеи использовали для оправдания рабства и колониализма, хотя они опирались не на доказательства, а на предрассудки.
</a:t>
            </a:r>
            <a:endParaRPr lang="en-US" sz="616" dirty="0"/>
          </a:p>
        </p:txBody>
      </p:sp>
      <p:sp>
        <p:nvSpPr>
          <p:cNvPr id="10" name="Text 2"/>
          <p:cNvSpPr txBox="1"/>
          <p:nvPr/>
        </p:nvSpPr>
        <p:spPr>
          <a:xfrm>
            <a:off x="4350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науку превращали в оправдание неравенства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3313825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плакаты и документы нередко показывают, как научные термины и схемы подменяли политические лозунги. Внешние признаки объявляли мерой достоинства человека, хотя биология такого вывода не поддерживает.
</a:t>
            </a:r>
            <a:endParaRPr lang="en-US" sz="616" dirty="0"/>
          </a:p>
        </p:txBody>
      </p:sp>
      <p:sp>
        <p:nvSpPr>
          <p:cNvPr id="12" name="Text 4"/>
          <p:cNvSpPr txBox="1"/>
          <p:nvPr/>
        </p:nvSpPr>
        <p:spPr>
          <a:xfrm>
            <a:off x="3313825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фотографии и идеология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6186200" y="43449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рассматривает расистские концепции как ошибочные и антигуманные. Они игнорировали генетическое единство человечества, смешение популяций и то, что внешность не определяет способности, права и ценность личности.
</a:t>
            </a:r>
            <a:endParaRPr lang="en-US" sz="611" dirty="0"/>
          </a:p>
        </p:txBody>
      </p:sp>
      <p:sp>
        <p:nvSpPr>
          <p:cNvPr id="14" name="Text 6"/>
          <p:cNvSpPr txBox="1"/>
          <p:nvPr/>
        </p:nvSpPr>
        <p:spPr>
          <a:xfrm>
            <a:off x="6186200" y="3991200"/>
            <a:ext cx="2401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теории отвергнуты
</a:t>
            </a:r>
            <a:endParaRPr lang="en-US" sz="1221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и псевдонаучные теории прошлого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опираются на геномику, популяционную генетику, археологию и палеоантропологию.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научный подход к человеческому разнообразию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различия — это история миграций и 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имеет общее африканское происхождение; видимые различия возникли под влиянием среды, изоляции и смешения. Жёсткие расовые границы наукой не подтверждаются.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2026-06-01T20:37:19Z</dcterms:created>
  <dcterms:modified xsi:type="dcterms:W3CDTF">2026-06-01T20:37:19Z</dcterms:modified>
</cp:coreProperties>
</file>