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дежурного по роте: порядок, безопасность и дисциплина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дежурный поддерживает жизнь роты в постоянном режиме.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Дежурный по роте: постоянный контроль и ответственность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военнослужащий суточного наряда, который в течение смены поддерживает внутренний порядок, координирует дневальных и докладывает командиру роты о любой значимой ситуации.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контролирует состояние помещений, имущества и обстановку, а при нарушениях, происшествиях или тревоге немедленно сообщает командованию.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дежурного по роте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следит за выполнением распорядка дня, порядком в расположении роты и своевременным исполнением установленных требований всеми военнослужащими.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Дежурный сверяет наличие личного состава, отмечает прибытие, убытие, увольнения, опоздания и отсутствие по болезни, чтобы картина была точной.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Суточный цикл дежурства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дежурного по роте в течение смены по Уставу внутренней службы ВС РФ.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принимает дежурный при заступлении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проводится строго по описи и помогает избежать потерь, подмены и расхождений между реальным состоянием роты и документами.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приём создаёт точную исходную точку дежурства и снижает риск неучтённых нарушений.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 внутренней службы Вооружённых Сил Российской Федерации
</a:t>
            </a:r>
            <a:endParaRPr lang="en-US" sz="102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личного состава и контроль присутствия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Дежурный сверяет фактическое наличие военнослужащих со списками и распорядком дня, чтобы сразу увидеть расхождения и понять, кто отсутствует без разрешения.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отмечает возвращение из увольнения, прибытие на построение, опоздания и самовольные отлучки, фиксируя каждое отклонение в установленном порядке.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не явился по болезни, дежурный уточняет причину и передаёт сведения дальше, чтобы командование располагало актуальной картиной.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учёт личного состава помогает поддерживать дисциплину и обеспечивает готовность подразделения быстро выполнить приказ без лишних задержек.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и готовность к проверке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Дежурный следит, чтобы форма была аккуратной, экипировка — правильно надета, а установленная повязка или знак дежурства находились на месте. Это сразу показывает служебный статус и организованность.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Опрятность формы и знаки дежурства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обращает внимание на спальные места, общий вид помещений и готовность роты к проверке. Чистота и собранность здесь работают как видимый признак дисциплины.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расположении роты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дежурный тратит больше всего времени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показывает, что работа дежурного строится вокруг постоянного наблюдения, а не разовых действий.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нагрузка связана с обходами и проверкой наличия людей; именно они требуют непрерывного внимания.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функциональной нагрузки дежурного по роте на основе УВС ВС РФ
</a:t>
            </a:r>
            <a:endParaRPr lang="en-US" sz="9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65306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дневальными по роте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Непосредственное подчинение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Дневальные действуют не самостоятельно, а под руководством дежурного. Такая схема исключает разобщённость и позволяет быстро реагировать на изменения обстановки.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задач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Дежурный распределяет повседневные обязанности дневальных, уточняет порядок наблюдения и проверяет, чтобы каждый понимал свой участок ответственности и время доклада.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Непрерывный контроль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дежурный и дневальные работают согласованно, в расположении роты сохраняется постоянное наблюдение без провалов, что особенно важно ночью и при проверках.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докладов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Дневальные сообщают о ходе службы, обстановке у входов и замеченных отклонениях. Дежурный сопоставляет их доклады с реальным состоянием помещений и режима.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4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тревоге или чрезвычайной ситуации
</a:t>
            </a:r>
            <a:endParaRPr lang="en-US" sz="2334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дежурного по роте при сигнале тревоги, происшествии или иной нештатной обстановке.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оружия, имущества и документации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Дежурный проверяет, что помещения с оружием, имуществом и документами закрыты, а доступ к ним имеют только уполномоченные лица. Это снижает риск утраты, подмены и несанкционированного доступа.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выдаче и приёме имущества дежурный сверяет фактическое наличие с записями, чтобы исключить расхождения. Точность контроля здесь напрямую связана с безопасностью подразделения и служебной ответственностью.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ключам, журналам, печатям и сейфам: их сохранность должна соответствовать учёту и передаче по описи. Любое несоответствие немедленно докладывается командиру роты.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278793"/>
            <a:ext cx="4417500" cy="2007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нарушения и возможные последствия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сводка наиболее частых нарушений и мер реагирования по требованиям УВС ВС РФ.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нарушения быстро затрагивают управление, безопасность и учёт; поэтому важны немедленный доклад, проверка фактов и устранение недостатков под контролем командования.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 внутренней службы Вооружённых Сил Российской Федерации
</a:t>
            </a:r>
            <a:endParaRPr lang="en-US" sz="103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Санитарное состояние и бытовой порядок в роте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Дежурный следит за тем, чтобы помещения регулярно убирались, проветривались и не захламлялись. Чистота в расположении роты поддерживает нормальные условия жизни и дисциплину повседневного поведения.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обнаружены грязь, беспорядок или неисправности бытового оборудования, дежурный обязан сразу доложить и организовать устранение. Затягивание таких вопросов ухудшает обстановку во всей роте.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контролируются умывальные комнаты, места хранения инвентаря и мусоросборники. Их состояние влияет не только на удобство службы, но и на профилактику инфекций и неприятных запахов.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Санитарный порядок — это часть общей воинской культуры: он показывает уровень организованности подразделения и помогает сохранять работоспособность личного состава в течение всего срока службы.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обязанности дежурного в течение суток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не точные нормы времени, а относительную нагрузку по ключевым направлениям службы в течение суток.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связана с постоянным обходом и повторной проверкой обстановки; остальные задачи распределяются вокруг непрерывного контроля и оперативного реагирования.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материалам УВС ВС РФ и описанию обязанностей дежурного по роте
</a:t>
            </a:r>
            <a:endParaRPr lang="en-US" sz="9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Документы, которые ведёт дежурный по роте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дежурства фиксирует события по времени: подъём, проверки, замечания, тревоги и принятые меры. Это позволяет восстановить ход службы и оценить, как действовал дежурный.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Списки личного состава и описи имущества помогают сверять фактическое наличие людей, оружия и материальных средств. Без этих документов невозможно уверенно подтвердить сохранность и полноту учёта.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о происшествиях, наряде и сигналах должны быть точными и разборчивыми, чтобы их можно было использовать при проверке или служебном разборе без дополнительных пояснений.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доклада командиру роты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дежурного при выявлении события или нарушения по материалам УВС ВС РФ.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уставов и умение ориентироваться в обстановке помогают принимать правильные решения без лишней суеты. Это особенно важно, когда требуется быстро реагировать на тревогу или нарушение порядка.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Личностные качества, необходимые дежурному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Дежурному нужны внимательность и дисциплина, чтобы не пропустить мелкие, но важные изменения в обстановке. Ошибка в такой службе может повлиять на безопасность всей роты.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самообладание и чёткая речь: в сложной ситуации нужно быстро докладывать, спокойно отдавать распоряжения и не терять последовательность действий даже при усталости.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ситуации службы в казарме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военнослужащий возвращается из увольнения или жалуется на самочувствие, дежурный обязан отреагировать без промедления: уточнить обстоятельства, сообщить по команде и при необходимости вызвать медицинскую помощь.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вечернего построения дежурный проверяет присутствие личного состава, порядок в расположении и готовность дневальных. Затем он продолжает ночной контроль тишины, режима и состояния помещений.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риски при несении службы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риски усиливаются не из-за одного грубого проступка, а из-за накопления нескольких, на первый взгляд, мелких нарушений.
</a:t>
            </a:r>
            <a:endParaRPr lang="en-US" sz="1474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слабее учёт, связь и контроль входа, тем выше угроза дисциплине, сохранности имущества и управляемости подразделения.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материалам УВС ВС РФ и описанию обязанностей дежурного по роте
</a:t>
            </a:r>
            <a:endParaRPr lang="en-US" sz="9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Дежурный по роте: опора порядка и безопасности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Дежурный по роте обеспечивает непрерывный порядок, точный учёт и защиту имущества, а его внимательность и ответственность напрямую влияют на дисциплину, безопасность и готовность подразделения к выполнению задач.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2026-05-21T04:54:22Z</dcterms:created>
  <dcterms:modified xsi:type="dcterms:W3CDTF">2026-05-21T04:54:22Z</dcterms:modified>
</cp:coreProperties>
</file>