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и ключевые темы: развитие растительного мира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водорослей до цветущих растений — эволюция зеленого мира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развитие растений в истории Земли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растения появились в морях около 470 миллионов лет назад. Их эволюция изменила атмосферу, вызвала появление озонового слоя и помогла сформировать сушу. Это основа разнообразия современной флоры и жизни на планете.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водоросли: истоки растительной жизни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и многоклеточные водоросли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древние растения — водоросли — населяли океаны. Они бывают одиночными и группами клеток, обеспечивая основу питания в водных экосистемах.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 кислорода древних океанов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выделяли кислород через фотосинтез, что способствовало формированию современной атмосферы и возвращению кислородсодержащих условий для жизни.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представители древних водорослей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растениям относятся хлорелла, ламинария и улотрикс. Они продолжают играть важную роль в экологии морей и пресных вод.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растений к жизни на суше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~450 млн лет назад: появление мхов и печёночников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наземные растения обладали защитными покровами для борьбы с высыханием.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суше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Произошло развитие специализированных органов для размножения без воды и удержания влаги.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низкорослых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Пониженный рост позволял сохранять воду и эффективно распространять споры.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начали создавать условия для жизни других организмов на суше.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эволюции растений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растений появляются в строго определённые эпохи, отражая последовательное усложнение флоры.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растительного мира шла по пути усложнения строения и адаптации к разнообразным условиям.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ботанике, 2023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Папоротники: леса каменноугольного периода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древних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доминировали в лесах 360 млн лет назад, формируя мощные растительные покровы, что способствовало появлению угля.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виды папоротников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наши дни имеют место представители как орляк, щитовник и страусник, сохранившие древние черты строения.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экосистеме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способствовали поддержанию влажного климата и служили пищей и убежищем для многих животных прошлого.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Сосудистая система растений: технологический прорыв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отвечает за транспорт воды и минеральных веществ из корней к остальным частям растения, обеспечивая их рост.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Сосудистая ткань позволяет растениям увеличиваться в размерах и развиваться вертикально, захватывая больше солнечного света.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переносит органические питательные вещества, произведённые в листьях, к корням и другим тканям для обмена веществ.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улучшенное приспособление к суше и расширяет возможности распространения растений на новые территории.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Голосеменные: первые семенные растения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возникли около 320 миллионов лет назад и впервые обзавелись семенами с защитной оболочкой, но без цветков и плодов.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играют важную роль в лесных экосистемах, устойчивы к неблагоприятным условиям и способствуют биоразнообразию.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Представители: сосна, ель, можжевельник, секвойя и гинкго — распространены в северных и горных регионах с суровым климатом.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85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Присутствие плодов позволяет защищать и распространять семена более эффективно, что способствовало их широкому распространению и разнообразию.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и их эволюционный триумф
</a:t>
            </a:r>
            <a:endParaRPr lang="en-US" sz="2223" dirty="0"/>
          </a:p>
        </p:txBody>
      </p:sp>
      <p:sp>
        <p:nvSpPr>
          <p:cNvPr id="10" name="Text 3"/>
          <p:cNvSpPr txBox="1"/>
          <p:nvPr/>
        </p:nvSpPr>
        <p:spPr>
          <a:xfrm>
            <a:off x="3385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Покрытосеменные, появившись около 130 миллионов лет назад, развили цветки, обеспечивающие эффективное опыление насекомыми и ветром.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368287"/>
            <a:ext cx="5253300" cy="1784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групп растений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разных групп растений показывают усложнение строения и способов размножения.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переход от простых к сложным системам размножения и строения.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ботанике, 2022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это процесс, при котором растения превращают энергию солнечного света в органические вещества, необходимые для их роста и развития.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фотосинтеза растения выделяют кислород, который обеспечивает дыхание большинства живых организмов на планете.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является основой всех пищевых цепей и помогает поддерживать стабильный климат, регулируя углекислый газ в атмосфере.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Фотосинтез: значение процесса для жизни на Земле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к разным условиям обитания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и их адаптация к засухам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Суккуленты, такие как кактусы, накапливают воду в своих мясистых тканях для выживания в сухих пустынных условиях. Они имеют мощные корни и защитные покровы от испарения.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Эпифиты и растения болот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Эпифиты, например орхидеи, растут на других растениях в тропических лесах, не испытывая конкуренции за свет и пространство. Растения болот, например росянка, имеют воздушные корни и специальные органы для жизни в условиях избытка влаги.
</a:t>
            </a:r>
            <a:endParaRPr lang="en-US" sz="98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Споровое размножение характерно для мхов и папоротников, обеспечивая быстрый рост популяций в подходящих условиях.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размножения у растений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Семенное размножение распространено у голосеменных и покрытосеменных, что помогает им переживать неблагоприятные периоды.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— например, с помощью луковиц и клубней — способствует выживанию и быстрому распространению растений в стабильной среде.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способ размножения связан с особенностями среды обитания и повышает шансы растений на успешное поколение.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увеличения разнообразия видов растений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покрытосеменные имеют наибольшее видовое разнообразие, что делает их главными представителями растительного мира.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экспоненциальный рост числа видов растений, отражающий успешную адаптацию покрытосеменных.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справочники и базы данных, 2023 год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как основа экосистем и пищевых цепей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— дом для множества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растения создают сложные экосистемы, поддерживая разнообразные животные сообщества. Их кроны обеспечивают тень, а корни — защиту почвы.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начинаются с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служат пищей травоядным животным и насекомым, которые, в свою очередь, питаются хищниками. Это обеспечивает энергию для всей экосистемы.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регулируют природные циклы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круговороте воды и углерода, поддерживая чистоту воздуха и здоровье почвы, что способствует стабильности окружающей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предоставляют человеку основные продукты питания, включая злаки, овощи и фрукты, которые являются источником энергии и витаминов.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растений для человека: питание, материалы, лекарства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используется для строительства домов и изготовления мебели, а волокна, такие как лён и хлопок, применяются в текстильной промышленности.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лекарственные препараты получают из растений, например, женьшень и валериана используются для укрепления здоровья с древних времён.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697800" cy="11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человеческой деятельности на растительный мир
</a:t>
            </a:r>
            <a:endParaRPr lang="en-US" sz="18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0752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начало активной вырубки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вызвала массовую вырубку лесов для расширения сельского хозяйства и строительства, что ухудшило состояние флоры.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007602" y="33092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индустриальное загрязнение и борьба за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повлияли на экосистемы, что привело к появлению охранных мер и законодательств по защите растений.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0767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Современность: программы сохранения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 ЮНЕСКО разработали международные инициативы, направленные на поддержку биоразнообразия и устойчивое использование растительных ресурсов.
</a:t>
            </a:r>
            <a:endParaRPr lang="en-US" sz="9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66" y="2896660"/>
            <a:ext cx="2811000" cy="1638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478" y="2896660"/>
            <a:ext cx="2811000" cy="16388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965" y="2896660"/>
            <a:ext cx="2811000" cy="163883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растений России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13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 — природная жемчужина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орхидееподобный цветок привлекает внимание красивыми цветами и редкостью. Его популяция снижается из-за утраты мест произрастания и сбора.
</a:t>
            </a:r>
            <a:endParaRPr lang="en-US" sz="1096" dirty="0"/>
          </a:p>
        </p:txBody>
      </p:sp>
      <p:sp>
        <p:nvSpPr>
          <p:cNvPr id="11" name="Text 3"/>
          <p:cNvSpPr txBox="1"/>
          <p:nvPr/>
        </p:nvSpPr>
        <p:spPr>
          <a:xfrm>
            <a:off x="3166474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Женьшень настоящий — ценный и редкий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в медицине и культуре, женьшень под угрозой из-за чрезмерного сбора и утраты естественных лесов, где он растёт.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52962" y="1668700"/>
            <a:ext cx="2495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Кувшинка белая — символ водных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нуждается в чистой воде и устойчивости болот. Загрязнение и осушение водоёмов угрожают её существованию, требуя охранных мер.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достижения в ботанике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технологии позволяют создавать устойчивые к болезням сорта сельскохозяйственных растений, повышая урожайность и качество продукции.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древних ДНК растений раскрывают подробности об истории эволюции флоры и колебаниях биоразнообразия.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клонирования помогают воссоздавать редкие и исчезающие виды, возвращая их в природные ареалы после восстановления.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ботаника разрабатывает стратегии сохранения растительных сообществ для устойчивого развития и экологического равновесия.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0925" y="606"/>
            <a:ext cx="5193000" cy="51422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растительного мира для будущего планеты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растительного мира сыграло ключевую роль в формировании условий жизни на Земле, и его сохранение — залог устойчивости экосистем и благополучия человечества.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2026-05-09T10:20:30Z</dcterms:created>
  <dcterms:modified xsi:type="dcterms:W3CDTF">2026-05-09T10:20:30Z</dcterms:modified>
</cp:coreProperties>
</file>