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маленькие и большие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муравья до слона: размер животных удивляет и помогает выживать.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бывают разного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животного зависит от среды, пищи и образа жизни. В воде крупному телу легче держаться, а в траве маленькому проще спрятаться. У каждого размера есть свои сильные стороны и свои трудности.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рядом с нами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повсюду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Муравьи, пчёлы, бабочки и жуки живут в саду, на лугу, в лесу и даже рядом с домом. Их легко не заметить, хотя они часто очень заняты.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невидимые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тело помогает быстро спрятаться в траве, под листом или в щели. Поэтому таким животным легче оставаться незаметными для хищников.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крошечные существа умеют ловко ползать, прыгать, жужжать и летать. Для них важна не сила, а проворство и умение вовремя исчезнуть.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и помогают растениям образовывать плоды, а муравьи участвуют в очистке почвы. Так маленькие животные делают большую и полезную работу.
</a:t>
            </a:r>
            <a:endParaRPr lang="en-US" sz="1119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маленьких животных почти каждый день. Они живут у дорог, в парках и на клумбах, поэтому могут стать настоящими соседями-невидимками.
</a:t>
            </a:r>
            <a:endParaRPr lang="en-US" sz="11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считается очень маленьким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Укрытий должно быть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животные чаще выбирают места, где можно спрятаться: густую траву, опавшие листья, кору деревьев или мелководье у берега.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маленькими бывают не только насекомые. Среди животных встречаются крошечные лягушки, ящерицы и рыбки, которые легко поместятся на детской ладони.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Маленькому животному важно не попадаться на глаза хищникам. Поэтому оно держится ближе к земле, к воде или к растениям, которые скрывают его.
</a:t>
            </a:r>
            <a:endParaRPr lang="en-US" sz="1025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 мешает жить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такие животные очень малы, они успешно находят пищу, двигаются и растут. Природа словно говорит: маленький — не значит слабый.
</a:t>
            </a:r>
            <a:endParaRPr lang="en-US" sz="10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маленькие животные защищаются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17125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Прячутся в укрытиях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Травинки, листья, норки и трещинки становятся для маленьких животных настоящими домами-убежищами. Там их труднее заметить, а значит, легче избежать опасности.
</a:t>
            </a:r>
            <a:endParaRPr lang="en-US" sz="1056" dirty="0"/>
          </a:p>
        </p:txBody>
      </p:sp>
      <p:sp>
        <p:nvSpPr>
          <p:cNvPr id="13" name="Text 3"/>
          <p:cNvSpPr txBox="1"/>
          <p:nvPr/>
        </p:nvSpPr>
        <p:spPr>
          <a:xfrm>
            <a:off x="3525000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Сливаются с фоном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меняют окраску или похожи на листочек, веточку, камешек. Такая маскировка помогает им оставаться почти невидимыми.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432875" y="1339588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Уносятся прочь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опасность близко, маленькие животные могут резко прыгнуть, быстро побежать или улететь. Для спасения им часто хватает одного ловкого рывка.
</a:t>
            </a:r>
            <a:endParaRPr lang="en-US" sz="1057" dirty="0"/>
          </a:p>
        </p:txBody>
      </p:sp>
      <p:sp>
        <p:nvSpPr>
          <p:cNvPr id="15" name="Text 5"/>
          <p:cNvSpPr txBox="1"/>
          <p:nvPr/>
        </p:nvSpPr>
        <p:spPr>
          <a:xfrm>
            <a:off x="617125" y="2588113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мелких животных есть ещё одна хитрость: они держатся группами. Так хищнику труднее выбрать одного, а заметить всех сразу почти невозможно.
</a:t>
            </a:r>
            <a:endParaRPr lang="en-US" sz="1057" dirty="0"/>
          </a:p>
        </p:txBody>
      </p:sp>
      <p:sp>
        <p:nvSpPr>
          <p:cNvPr id="16" name="Text 6"/>
          <p:cNvSpPr txBox="1"/>
          <p:nvPr/>
        </p:nvSpPr>
        <p:spPr>
          <a:xfrm>
            <a:off x="3525000" y="2588113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бдительность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внимательно следят за окружающим миром. Они быстро замечают движение и успевают спрятаться раньше, чем опасность подойдёт совсем близко.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животные — настоящие гиганты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тяжёлые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Слоны, жирафы, носороги и киты относятся к самым крупным животным. Их огромные тела поражают размером и вызывают уважение даже у самых смелых наблюдателей.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Достать высокую пищу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Жирафу удобно есть листья с верхушек деревьев, куда другим животным не добраться. Большой рост открывает ему особый стол в природе.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размером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тело помогает отпугивать врагов. Напасть на такого гиганта непросто, потому что он силён, устойчив и может защититься собственной мощью.
</a:t>
            </a:r>
            <a:endParaRPr lang="en-US" sz="1172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требует много сил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Крупным животным нужно много еды и воды. Их сильные тела работают как большие машины: чтобы двигаться, им приходится получать достаточно энергии каждый день.
</a:t>
            </a:r>
            <a:endParaRPr lang="en-US" sz="10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большим животным нужен особый образ жизни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703337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в океане проплывают огромные расстояния в поисках пищи. Их размер помогает сохранять силы в холодной воде и долго не уставать.
</a:t>
            </a:r>
            <a:endParaRPr lang="en-US" sz="1078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корма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животное, тем больше пищи ему нужно. Слон за день съедает много травы, листьев и веток, будто у него очень большой обеденный стол.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758812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 обычно двигаются медленнее, чем маленькие. Зато они умеют долго идти, стоять и переносить большие нагрузки без лишней спешки.
</a:t>
            </a:r>
            <a:endParaRPr lang="en-US" sz="1013" dirty="0"/>
          </a:p>
        </p:txBody>
      </p:sp>
      <p:sp>
        <p:nvSpPr>
          <p:cNvPr id="14" name="Text 5"/>
          <p:cNvSpPr txBox="1"/>
          <p:nvPr/>
        </p:nvSpPr>
        <p:spPr>
          <a:xfrm>
            <a:off x="3746450" y="1655025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тело даёт мощь, а значит, помогает защищаться и жить в сложных условиях. Поэтому гигантам важно не только есть, но и беречь силы.
</a:t>
            </a:r>
            <a:endParaRPr lang="en-US" sz="11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длина помогает представить, насколько удивительно велик синий кит по сравнению с другими животными.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метров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больше может достигать длина синего кита, самого крупного животного на планете.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помогает по-своему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размер влияет на укрытие, питание и защиту животных.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быстрее: маленькие или большие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рывок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часто очень быстры на короткой дистанции. Мышь, ящерица или насекомое могут мгновенно убежать, прыгнуть или улететь, словно кто-то нажал невидимую кнопку.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Ловкость бывает 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зависит не только от размера, но и от тела животного, его лап, крыльев или плавников. Поэтому ловкими могут быть и крошки, и великаны.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своё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спасаются скоростью, другие — мощью или терпением. В природе нет одного чемпиона на все случаи: у каждого вида своя особенная суперспособность.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важнее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животные обычно не спешат, зато они сильны и выносливы. Им легче долго идти, чем резко поворачивать и мчаться маленькими зигзагами.
</a:t>
            </a:r>
            <a:endParaRPr lang="en-US" sz="118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животные-рекордсмены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лягушки бывают настолько крошечными, что их легко принять за листик или камешек. Они живут в лесной подстилке и среди влажных растений, где много укрытий. Маленькое тело помогает им прятаться и не привлекать лишнего внимания.
</a:t>
            </a:r>
            <a:endParaRPr lang="en-US" sz="747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размером с монетку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сухой траве и под корой можно встретить очень маленьких ящериц. Они быстро шмыгают в укрытие, если рядом кто-то прошёл. Их миниатюрный размер делает их ловкими и помогает находить безопасные места почти в любой щёлке.
</a:t>
            </a:r>
            <a:endParaRPr lang="en-US" sz="851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Ящерица, которую легко не заметить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тоже есть настоящие малыши. Некоторые рыбки настолько маленькие, что их можно разглядеть только внимательно. Они держатся ближе к берегу, где есть водоросли и камешки, а маленький размер помогает им прятаться среди растений.
</a:t>
            </a:r>
            <a:endParaRPr lang="en-US" sz="78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Рыбка-крошка у берега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животные-рекордсмены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Синий кит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самое крупное животное на Земле. Его огромному телу помогают мощные мышцы и широкие плавники, а в океане большой размер не мешает, а наоборот облегчает движение.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Жираф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удивляет длинной шеей и высоким ростом. Он легко достаёт листья с верхушек деревьев, куда другие животные не дотягиваются. Это отличный пример того, как размер помогает добывать пищу.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Африканский слон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 — самый известный гигант суши. Его крепкие ноги держат тяжёлое тело, а хобот помогает доставать еду и воду. Такой размер делает его очень сильным и заметным.
</a:t>
            </a:r>
            <a:endParaRPr lang="en-US" sz="1044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Сила и 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больших животных прочные кости, сильные мышцы и особый способ движения. Им нужно много еды, зато они могут долго идти, плыть или стоять на страже. Их тело работает как надёжная машина.
</a:t>
            </a:r>
            <a:endParaRPr lang="en-US" sz="10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маленькие и большие животные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любят места, где легко спрятаться: норы, густую траву, листья и щели под корой. Там им спокойнее, а врагам труднее их заметить и догнать.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крошечные животные держатся у берега, в зарослях и среди камней. В таких местах есть влага, еда и удобные укрытия, а ещё можно быстро скрыться от 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для гигантов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Крупным животным нужны большие территории, где хватает места для движения и поиска пищи. Поэтому они живут в саваннах, степях, лесах и в океане, не толкаясь, как на тесной переменке.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 размеру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помогает животному выбирать удобный дом. Мелким существам важны укрытия и тесные безопасные уголки, а большим — открытые пространства, где можно свободно ходить, плавать и кормиться.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часто выбирают лёгкую пищу: семена, нектар, мягкие листья или мелких насекомых. Такая еда подходит их маленькому телу и даёт достаточно энергии для быстрых движений. Иногда они собирают крошки целый день, как старательные уборщики.
</a:t>
            </a:r>
            <a:endParaRPr lang="en-US" sz="58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 и семена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Большим животным нужно намного больше еды, потому что их тело тратит много энергии. Слоны едят траву, листья и ветки, а жирафы любят молодые листья на высоких деревьях. Им приходится много жевать, зато они редко остаются голодными.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листья и ветки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питаются мелкими морскими животными и проплывают большие расстояния в поисках корма. У каждого крупного и маленького животного свой удобный способ добывать пищу. Размер тела помогает выбрать именно ту еду, которую легче найти и съесть.
</a:t>
            </a:r>
            <a:endParaRPr lang="en-US" sz="598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в море и на суше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маленькие и большие животные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7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у животных тоже бывают разными
</a:t>
            </a:r>
            <a:endParaRPr lang="en-US" sz="2783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животных рождается много детёнышей сразу, а у других — всего один или два. Это зависит от вида и от того, сколько заботы нужно малышам.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или долгая забота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виды часто подрастают быстрее и раньше становятся самостоятельными. Крупные животные обычно дольше заботятся о потомстве, потому что детёнышам нужно больше времени, чтобы окрепнуть.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способа есть свои плюсы. Где-то природа делает ставку на количество, а где-то — на длительную заботу. Так разные животные успешно продолжают свой род.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забота человека делает природу чище, спокойнее и безопаснее для разных животных.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сравнения размеров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на ладони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такая маленькая, что легко помещается на ладони. Это помогает понять, насколько крошечными бывают некоторые животные и как незаметно они могут двигаться в траве.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 чайная ложка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меньше чайной ложки и выглядит почти как живой цветок с крыльями. Её размер помогает быстро летать и легко зависать у цветка в поисках нектара.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длиннее автобуса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настолько огромен, что его длина может быть больше школьного автобуса. Такое сравнение помогает представить, какой это настоящий гигант океана.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удивляют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сравниваешь животных с привычными предметами, разница становится очень наглядной. Так легче заметить, что в природе рядом живут и крохи, и великаны.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 размеры важны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переносят пыльцу с цветка на цветок, а значит помогают растениям расти. Без таких трудяг многие луга и сады выглядели бы намного беднее.
</a:t>
            </a:r>
            <a:endParaRPr lang="en-US" sz="1161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виды часто становятся пищей для птиц, рыб и зверей. Это важно для природы, потому что все живые существа в ней связаны между собой.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больших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животные разносят семена, меняют облик местности и помогают сохранять равновесие. Они тоже выполняют очень важную работу, хотя делают это по-своему.
</a:t>
            </a:r>
            <a:endParaRPr lang="en-US" sz="1077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крошечные животные рыхлят землю и делают её мягче. В такой почве легче прорастают семена, а корням растений проще получать воду и воздух.
</a:t>
            </a:r>
            <a:endParaRPr lang="en-US" sz="11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маленьких и больших животных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Свой способ добывать пищу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есть любимая еда и свой способ её искать. Кто-то собирает крошки и нектар, а кто-то достаёт листья с высоких деревьев или ловит добычу в воде.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Приспособление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животные живут там, где им удобно. Одни стали маленькими, чтобы прятаться и быстро двигаться, а другие выросли большими, чтобы быть сильнее и выносливее.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и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чаще прячутся и спасаются скоростью, а большие полагаются на силу и размер. Оба способа помогают выжить, если рядом появляется опасность.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Забота о потомстве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маленькие, и большие животные заботятся о своих детёнышах по-разному. Одни растят много малышей, другие — меньше, но дольше помогают им окрепнуть и научиться жить самостоятельно.
</a:t>
            </a:r>
            <a:endParaRPr lang="en-US" sz="11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размер не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 удивителен потому, что в нём есть и крошки, и великаны. У каждого свои сильные стороны, свои заботы и свой важный вклад в природу.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2026-05-26T09:39:45Z</dcterms:created>
  <dcterms:modified xsi:type="dcterms:W3CDTF">2026-05-26T09:39:45Z</dcterms:modified>
</cp:coreProperties>
</file>