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42. Число 5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Познакомимся с числом 5, цифрой 5 и ее составом.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число 5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пальцев, пять лучей звезды и пять школьных дней — число 5 рядом каждый день.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5 помогает записывать число 5 быстро и аккуратно. Ее легко узнать среди других цифр.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«Урок 42. Число 5»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обозначает количество предметов и легко помещается в одной клетке тетради.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и цифра — это не одно и то же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показывает, сколько предметов перед нами. Оно помогает понять количество яблок, книг, мячей или любых других вещей.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— это знак, которым число записывают. Одно и то же число можно показать цифрой, пальцами или самими предметами.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пяти яблок, пяти звездочек и пяти кубиков предметы разные, а количество одинаковое. Значит, число одно, а формы показа разные.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предметов на картинке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Шарики в ряд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можно показать пять шариков одного цвета. Дети пересчитывают их по порядку и видят, что последним называется число пять. Такой рисунок помогает не сбиваться и сразу замечать нужное количество.
</a:t>
            </a:r>
            <a:endParaRPr lang="en-US" sz="1102" dirty="0"/>
          </a:p>
        </p:txBody>
      </p:sp>
      <p:sp>
        <p:nvSpPr>
          <p:cNvPr id="7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Звездочки и яблоки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нарисовать пять звездочек или пять яблок, число становится наглядным. Предметы могут быть разными, но их всегда ровно пять. Картинка подсказывает: сколько ни меняй форму, счет остается тем же.
</a:t>
            </a:r>
            <a:endParaRPr lang="en-US" sz="11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Счет до пяти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 первый предмет и называем его. Счет начинается спокойно и по порядку.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Продолжаем счет без пропусков. Так легче не потеряться и не пересчитать лишнее.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следующий предмет и говорим следующее число. Каждый предмет считаем только один раз.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→ 5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последний предмет назван, получаем ответ: пять. Последнее число показывает, сколько всего предметов.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2850" y="1809190"/>
            <a:ext cx="249900" cy="199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5538" y="1789450"/>
            <a:ext cx="209475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числа 5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и 4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можно собрать из одной части и четырех предметов. Вместе они дают целое число 5.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и 3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Еще один удобный вариант — две части и три части. Если их соединить, снова получится пять.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и 1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легче сначала увидеть четыре предмета, а потом добавить один. Так число 5 появляется очень быстро.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и 0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ничего не прибавлять, число не меняется. Пять и ноль все равно дают пять.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получить число 5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разные пары чисел складываются в число 5.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помогают быстро назвать предыдущее и следующее число. Это удобно при счете и сравнении.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«Урок 42. Число 5»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и 6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стоят по обе стороны от числа 5 на числовом ряду.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Больше, меньше, равно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предметов пять, их больше, чем четыре. Сравниваем не размер предметов, а их количество — это очень важно.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меньше шести, потому что в числовом ряду оно стоит раньше. Так мы узнаем место числа среди других чисел.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равенства показывает, что количествo совпадает. Если предметов по пять, значит, они равны по числу, даже если выглядят по-разному.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увидеть число 5 вокруг себя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пальцев всегда под рукой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Посмотрите на ладонь: на одной руке ровно пять пальцев. Их удобно пересчитывать, когда нужно быстро проверить ответ. Такой пример знаком каждому первокласснику и помогает сразу почувствовать, что значит число 5.
</a:t>
            </a:r>
            <a:endParaRPr lang="en-US" sz="1102" dirty="0"/>
          </a:p>
        </p:txBody>
      </p:sp>
      <p:sp>
        <p:nvSpPr>
          <p:cNvPr id="7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лучей и пять кубиков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5 легко заметить не только на руке, но и в окружающих предметах. У звезды пять лучей, а из пяти кубиков можно собрать маленькую башню. Ребёнок видит число глазами и запоминает его быстрее.
</a:t>
            </a:r>
            <a:endParaRPr lang="en-US" sz="11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удобный пример числа 5 в расписании: дни можно пересчитать так же, как предметы на уроке.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календарь начальной школы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учебных дней в школьной неделе помогают легко считать дни по порядку.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5 в сложении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сложить два и три, тоже выйдет пять. Это удобно запоминать: одно и то же число можно получить разными способами, а не только одним примером.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нуля и пяти тоже равна пяти. Ноль ничего не убирает, поэтому число остаётся тем же — это простой и полезный вывод для устного счёта.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 четырём прибавляют один, получается пять. Такой пример показывает, как число 5 появляется шаг за шагом и помогает считать без спешки.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уменьшается число 5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283375" y="12271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Было 5 предметов
</a:t>
            </a:r>
            <a:pPr algn="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есть пять предметов. Их можно увидеть, пересчитать и запомнить общее количество.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76075" y="2058172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Убрали 1 предмет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одного убранного предмета остаётся 4. Количество стало меньше, но считать всё ещё легко.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283375" y="2911292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Убрали ещё 1, 2, 3, 4 предмета
</a:t>
            </a:r>
            <a:pPr algn="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число уменьшается по порядку: 3, 2, 1. Каждый шаг показывает, как меняется количество при вычитании.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076075" y="375923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Убрали все 5 предметов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забрать всё, остаётся 0. Так видно, что вычитание связано с полным исчезновением предметов.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Пятиугольник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Пятиугольник узнаётся по пяти сторонам и пяти углам. Его удобно рассматривать рядом с треугольником и квадратом, чтобы быстро заметить, чем фигуры отличаются друг от друга.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фигура помогает увидеть число 5 не только в счёте, но и в геометрии. Ребёнок учится замечать число в форме, а не только в записи.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считать предметы до 5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счёта помогает не пропускать предметы и получать верный ответ.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4231" y="1405400"/>
            <a:ext cx="128438" cy="20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3057275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8750" y="1405400"/>
            <a:ext cx="205500" cy="205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 счете до 5
</a:t>
            </a:r>
            <a:endParaRPr lang="en-US" sz="2012" dirty="0"/>
          </a:p>
        </p:txBody>
      </p:sp>
      <p:sp>
        <p:nvSpPr>
          <p:cNvPr id="7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ребёнок торопится и пропускает одно из чисел в ряду. Тогда ответ получается неверным, хотя предметов было посчитано почти правильно.
</a:t>
            </a:r>
            <a:endParaRPr lang="en-US" sz="1137" dirty="0"/>
          </a:p>
        </p:txBody>
      </p:sp>
      <p:sp>
        <p:nvSpPr>
          <p:cNvPr id="8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Сбитый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перепутать порядок чисел, счёт становится трудным. Полезно повторять ряд спокойно: 1, 2, 3, 4, 5, а потом проверять себя ещё раз.
</a:t>
            </a:r>
            <a:endParaRPr lang="en-US" sz="1137" dirty="0"/>
          </a:p>
        </p:txBody>
      </p:sp>
      <p:sp>
        <p:nvSpPr>
          <p:cNvPr id="9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Двойной счёт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предмет можно случайно посчитать дважды. Чтобы этого не случилось, удобно двигаться по предметам медленно и показывать каждый пальцем.
</a:t>
            </a:r>
            <a:endParaRPr lang="en-US" sz="113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 числом 5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в классе пять одинаковых предметов: карандаши, кубики или книги. Такая игра помогает увидеть число 5 в знакомой обстановке и сразу проверить, как идёт счёт.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Соберите пять фишек или жетонов. Можно раскладывать их по одному и вслух называть числа, чтобы рука и голос работали вместе, как настоящая команда.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Похлопайте пять раз и остановитесь. Потом попробуйте повторить упражнение без подсказки — так легче запомнить, как выглядит и звучит число 5.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Назовите пять слов на одну тему, например «школа» или «животные». Это задание тренирует внимание, память и умение быстро считать до пяти.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знаний по теме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Покажите пять предметов, назовите цифру 5 и найдите её соседей на числовом ряду. Затем объясните, какое число стоит перед пятёркой и какое после неё.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Решите короткие примеры: 2+3 и 5−1. После ответа пересчитайте предметы ещё раз, чтобы убедиться, что результат верный и тема действительно понятна.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4119" y="75"/>
            <a:ext cx="3887763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47181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5 уже знакомо!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число 5 можно увидеть, посчитать и записать. Оно встречается в пальцах, днях недели и примерах на сложение и вычитание, а это значит, что пятёрка живёт совсем рядом.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2026-05-20T13:37:31Z</dcterms:created>
  <dcterms:modified xsi:type="dcterms:W3CDTF">2026-05-20T13:37:31Z</dcterms:modified>
</cp:coreProperties>
</file>