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679700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речи на уроке русского языка: нормы, уместность, точность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и пишем правильно, точно и уместно.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девятикласснику культура речи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речь становится инструментом учебы: она влияет на сочинения, устные ответы, переписку и подготовку к экзаменам. Чем точнее и грамотнее выражена мысль, тем легче ее понять и оценить по достоинству.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в себя культура речи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276200" y="199160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соблюдение языковых норм: орфоэпических, лексических, грамматических и орфографических. Правильная речь не нарушает правила литературного языка и воспринимается как грамотная и надежная.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07278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слово помогает назвать предмет, действие или признак без лишних пояснений. Такая речь избегает двусмысленности, неточных замен и слов, которые подходят только приблизительно.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38359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слов зависит от ситуации общения: урок, переписка, выступление или разговор с другом требуют разного тона. Уместная речь звучит естественно и не выглядит грубой или слишком официальной.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9443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речь не перегружена грубыми словами, жаргоном и лишними вставками. Она остается понятной, спокойной и не отвлекает слушателя от содержания высказывания.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00522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Выразительная речь делает мысль живой и запоминающейся. Для этого используются точные слова, разнообразные конструкции и удачные средства, которые помогают слушателю лучше представить сказанное.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культуры речи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все части речи связаны между собой и работают в единстве.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Правильность и уместность образуют основу культуры речи, а остальные компоненты усиливают ее качество и выразительность.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по теме «Культура речи».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4359" y="0"/>
            <a:ext cx="32280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и разговорная речь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литературный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нужен в учебниках, сочинениях, ответах у доски, докладах и официальных сообщениях. Он требует точности, норм и более строгого отбора слов.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разговорной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характерна для общения дома, с друзьями и в неформальных ситуациях. В ней чаще встречаются короткие фразы, неполные предложения и более свободный выбор слов.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тоне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мысль звучит по-разному в зависимости от адресата. В классе нужна нейтральная и вежливая форма, а среди сверстников допустим более простой и непринужденный вариант.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переключаться между стилями помогает выглядеть уместно в любой ситуации. Это делает ответ понятнее, а общение — спокойнее, точнее и уважительнее.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речевые ошибки школьников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ошибки и помогает сразу увидеть правильный вариант.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 нарушением словарной нормы, речевой избыточностью и неправильным ударением.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«Культура речи» и орфоэпические словари русского языка.
</a:t>
            </a:r>
            <a:endParaRPr lang="en-US" sz="67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чаще других вызывают ошибки в устной речи, поэтому их полезно регулярно повторять и сверять по словарю.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нужно особенно внимательно проверять в 9 классе.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Орфоэпические словари русского языка; школьный список слов для тренировки.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создать грамотное высказывание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устной и письменной речи на уроке русского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5128"/>
            <a:ext cx="209400" cy="20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5128"/>
            <a:ext cx="209400" cy="20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6017"/>
            <a:ext cx="209400" cy="1675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 и смысл высказывания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должно называть именно то, что нужно сказать, без лишних оттенков и двусмысленности. Иначе слушатель поймет мысль неточно или по-разному.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Пары-«ловушки»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«одеть» и «надеть», «эффектный» и «эффективный», «адресат» и «адресант» похожи по форме, но различаются по смыслу. Их легко перепутать без внимательной проверки.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Сочетаемость слов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верное слово может звучать неправильно, если оно не подходит к соседним словам. Точность речи зависит и от смысла, и от того, как слова соединяются в предложении.
</a:t>
            </a:r>
            <a:endParaRPr lang="en-US" sz="10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словарь делает речь выразительнее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выбирать нужный оттенок смысла и подбирать слова под ситуацию общения.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словарь, тем легче избежать повторов и сделать текст точнее, ярче и интереснее для слушателя.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подборка синонимов для урока русского языка.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5061" y="2271575"/>
            <a:ext cx="2187579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этикет в школе и в интернете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начинается с приветствия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перемене, в библиотеке или в школьном чате вежливое начало разговора сразу задаёт доброжелательный тон. Короткое «Здравствуйте» или «Привет» помогает установить контакт и показать уважение к собеседнику, даже если сообщение совсем небольшое.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звучит убедительнее в вежливой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обращается к учителю или однокласснику, важны не только слова, но и интонация. Фраза «Пожалуйста, помогите разобраться» звучит спокойнее и корректнее, чем резкий приказ, поэтому её легче принять и выполнить.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сохраняется и в переписке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интернете особенно заметно, как одно сообщение может изменить впечатление о человеке. Если писать без грубости, с обращением и благодарностью, переписка остаётся уважительной, а собеседнику проще ответить спокойно и по делу.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Уместные формулы речи в разных ситуациях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обстоятельствах одна и та же мысль оформляется по-разному: выбор слов зависит от того, с кем и зачем мы говорим.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речи зависит от адресата и ситуации: вежливость, точность и тон помогают сделать сообщение понятным и уместным.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речевому этикету; примеры учебного общения.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пунктуационная ошибка способна превратить обычное сообщение в противоположное по смыслу. Поэтому текст нужно перечитывать особенно внимательно: иногда именно знак препинания решает, что хотел сказать автор.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запятая может полностью изменить смысл фразы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 с фразой «Казнить нельзя помиловать»; материал урока по пунктуации.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нарушения культуры речи в школьных текстах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по-разному проявляются в устной и письменной речи: в ответе у доски чаще заметны ударение и темп, а в сочинении — лексика и повтор слов.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мешают пониманию лексические ошибки и неверное ударение; именно их стоит проверять в первую очередь.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типичных школьных ошибок по материалам урока.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00" y="1675625"/>
            <a:ext cx="26010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2233" y="1675625"/>
            <a:ext cx="21675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704625"/>
            <a:ext cx="324900" cy="288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устной речи на уроке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произношение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должны звучать ясно, чтобы каждое окончание и каждый звук были понятны слушателям. Нечёткая дикция делает ответ менее убедительным и затрудняет понимание мысли.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темп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быстрая речь мешает следить за смыслом, а слишком медленная утомляет. Спокойный темп помогает удерживать внимание класса и лучше выстраивать ответ.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паузы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помогают разделять мысли и выделять главное. Они делают устное высказывание более понятным, а также помогают говорящему не сбиваться и сохранять уверенность.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показывает отношение к сообщению и помогает слушателям понять, где вопрос, где утверждение, а где важная мысль. Монотонная речь воспринимается гораздо слабее.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212" y="0"/>
            <a:ext cx="324147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письменной речи в сочинении и сообщении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о чём будет текст и что именно ты хочешь сообщить. Чёткая тема помогает не уходить в сторону и строить высказывание последовательно.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Построй абзацы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легче читается, если мысли разделены на смысловые части. Каждый абзац должен содержать одну основную идею и логично переходить к следующей.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Проверь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важно проверить орфографию, пунктуацию и формы слов. Даже небольшая ошибка может отвлечь читателя и снизить впечатление от аккуратного текста.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Убери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текст тяжёлым и однообразным, поэтому полезно заменить их точными словами. Для этого часто помогают словарь, перечитывание и исправление готового черновика.
</a:t>
            </a:r>
            <a:endParaRPr lang="en-US" sz="9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текста перед сдачей или отправкой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избежать ошибок в сочинениях, сообщениях учителю и ответах в школьных чатах.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культура речи особенно нужна школьнику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ситуации школьник выбирает разный уровень официальности: то, что подходит для урока, не всегда уместно в переписке или разговоре с друзьями.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речи нужна постоянно, но особенно заметна там, где важно быть точным, вежливым и понятным.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сфер общения по материалам урока.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речевые привычки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читать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 помогает заметить неловкие фразы, пропущенные слова и слишком длинные предложения. Так речь постепенно становится более чёткой и выразительной.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выписывать новые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записывать незнакомые слова и их значение, легче запоминать правильное написание и употребление. Это расширяет словарный запас и делает речь точнее.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проверять по словарю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помогают уточнить ударение, значение и форму слова. Такая привычка особенно полезна перед ответом, сочинением или отправкой сообщения.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искать собственные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перечитывать тетради, сообщения и устные ответы, чтобы замечать повторяющиеся ошибки. Регулярная проверка постепенно уменьшает их количество.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речи — это привычка говорить и писать точно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школьнику учиться, отвечать на уроках, общаться вежливо и уверенно. Чем чаще мы читаем, проверяем слова и исправляем ошибки, тем грамотнее становится наша речь.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2026-05-29T08:19:16Z</dcterms:created>
  <dcterms:modified xsi:type="dcterms:W3CDTF">2026-05-29T08:19:16Z</dcterms:modified>
</cp:coreProperties>
</file>