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транспорт: корабли, лодки и большие морские помощники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рекам, морям и океанам вместе с судами!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стала дорогой для людей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плавали на плотах и простых лодках, а потом научились строить парусные и моторные суда. Вода помогала перевозить тяжёлые грузы быстрее и легче, чем по суше, поэтому стала важной дорогой для жизни и торговли.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3591" y="345168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53963"/>
            <a:ext cx="504000" cy="4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89705" y="1925962"/>
            <a:ext cx="441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53963"/>
            <a:ext cx="504000" cy="448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суда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корабли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корабли охраняют морские границы, берег и важные пути. Они помогают следить за порядком на воде и защищать страну в море.
</a:t>
            </a:r>
            <a:endParaRPr lang="en-US" sz="1100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суда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Ледоколы ломают лёд, буксиры помогают другим кораблям, а спасательные суда приходят на помощь в сложной ситуации. У каждого такого судна есть своё очень важное дело.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суда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Катера, паромы, теплоходы и речные трамвайчики перевозят людей. Они помогают быстро и удобно добираться до другого берега, города или острова, особенно там, где нет моста.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суда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суда доставляют контейнеры, автомобили, зерно, уголь и нефть. Один большой корабль может увезти очень много груза сразу, поэтому морская перевозка особенно выгодна на дальних расстояниях.
</a:t>
            </a:r>
            <a:endParaRPr lang="en-US" sz="652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Рыболовные суда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Рыболовные суда выходят в море или на реку, чтобы ловить рыбу и доставлять её в порты. У них есть специальное оборудование, которое помогает работать аккуратно и безопасно.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водная дорога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Пристани и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есть пристани, где пассажиры садятся на судно, а груз аккуратно выгружают. Это место похоже на маленький вокзал, только рядом плещется вода.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связь между городами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соединяет города и посёлки, как длинная дорога из воды. По ней удобно перевозить людей и грузы, особенно если берега находятся далеко друг от друга.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речная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река, зелёные берега и корабль у причала выглядят как настоящая прогулка для глаз. А если рядом плывёт баржа, река ещё и трудится, как настоящий помощник.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на реке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реке ходят баржи, катера и небольшие пассажирские суда. Они движутся спокойно, а иногда очень помогают там, где дорога на суше слишком длинная или неудобная.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корабль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— это главная часть судна. Он держит корабль на воде и защищает всё внутри. У разных судов корпус может быть узким, широким или очень большим.
</a:t>
            </a:r>
            <a:endParaRPr lang="en-US" sz="1104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Палуба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Палуба — это место, по которому ходят люди. На ней находятся проходы, оборудование и иногда открытые площадки, где можно смотреть на воду и берег.
</a:t>
            </a:r>
            <a:endParaRPr lang="en-US" sz="1104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Рубка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рубке капитан управляет судном и наблюдает за дорогой. Отсюда хорошо видно воду, другие корабли и берега, поэтому здесь особенно важно быть внимательным.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и винт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помогает кораблю двигаться, а винт толкает его вперёд. Эти части работают вместе, чтобы судно могло плыть спокойно и уверенно.
</a:t>
            </a:r>
            <a:endParaRPr lang="en-US" sz="1104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Трюм, каюты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трюме перевозят груз, в каютах отдыхают пассажиры и команда. Спасательные круги и жилеты нужны для безопасности и всегда должны быть под рукой.
</a:t>
            </a:r>
            <a:endParaRPr lang="en-US" sz="11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Архимеда объясняет, почему вода выталкивает судно вверх.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тяжёлый корабль может плавать, если его корпус достаточно большой и внутри есть воздух.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Архимеда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груз отправляется по воде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перевозки груза от склада до конечного получателя.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у причала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причала корабль становится спокойным гигантом: он ждёт погрузку, высадку пассажиров или заправку. Рядом работают люди, а вода мягко качает борт, словно приветствует гостей порта.
</a:t>
            </a:r>
            <a:endParaRPr lang="en-US" sz="1189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Краны и контейнеры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порту краны поднимают тяжёлые контейнеры и осторожно ставят их на палубу или на причал. Ряды ящиков выглядят как цветные кубики, только очень серьёзные и совсем не для игры.
</a:t>
            </a:r>
            <a:endParaRPr lang="en-US" sz="117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 и портовая жизнь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 помогает судам найти дорогу, особенно вечером и в туман. Над водой кружат чайки, по причалу спешат работники, и весь порт похож на большой, дружный и очень занятый город у моря.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— место встречи суши и воды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водный транспорт полезен людям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морям и океанам можно доставлять товары между очень далёкими городами и странами. Судно берёт много груза сразу, а это помогает экономить время и силы.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вместо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суда помогают там, где дорог мало или они неудобны. Для жителей таких мест река становится настоящей водной трассой, по которой можно добраться до нужного берега.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грузы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перевозят тяжёлые и крупные грузы, которые трудно везти по обычной дороге. Один рейс может заменить много поездок, поэтому такой транспорт очень удобен.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Морем удобно перевозить контейнеры, автомобили и сырьё. Водный транспорт помогает торговле, потому что может взять много вещей сразу и доставить их в нужное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водный транспорт особенно важен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берега
</a:t>
            </a:r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вокруг вода, суда часто становятся главным способом связи между людьми и городами. Без них добраться до нужного места было бы гораздо труднее.
</a:t>
            </a:r>
            <a:endParaRPr lang="en-US" sz="1099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 через реки и проливы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 перевозят пассажиров и машины с одного берега на другой. Это удобно, когда мост далеко или его вообще нет.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лёд
</a:t>
            </a:r>
            <a:pPr algn="ctr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районах ледоколы прокладывают путь через лёд. Они помогают другим судам не застрять и продолжают движение даже в суровую погоду.
</a:t>
            </a:r>
            <a:endParaRPr lang="en-US" sz="116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Пассажирское судно внутри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Палуба, где открывается море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верхней палубе пассажиры выходят подышать свежим воздухом и смотреть на воду. Здесь видно берега, мосты и другие суда. Дети обычно особенно любят стоять у борта и считать чайки над волнами.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Каюты и уютный салон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большого судна есть каюты, где можно отдохнуть, и салон, где пассажиры сидят вместе. Похоже на маленький плавающий дом: всё рядом, удобно и аккуратно, как в настоящем морском путешествии.
</a:t>
            </a:r>
            <a:endParaRPr lang="en-US" sz="786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Капитанская рубка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капитанской рубке управляют судном и следят за маршрутом. Рядом заметны спасательные круги и жилеты — они помогают людям чувствовать себя уверенно. На корабле всё устроено так, чтобы поездка была спокойной и безопасной.
</a:t>
            </a:r>
            <a:endParaRPr lang="en-US" sz="7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 воде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 себя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причале и на палубе не нужно бегать, толкаться и играть в догонялки. Спокойные шаги помогают не поскользнуться и не упасть у воды, где нужно быть особенно внимательным.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посадкой и во время поездки важно слушать капитана, родителей и работников порта. Они знают, как действовать правильно, куда можно идти и что нельзя трогать без разрешения.
</a:t>
            </a:r>
            <a:endParaRPr lang="en-US" sz="898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Держись подальше от края
</a:t>
            </a:r>
            <a:pPr algn="l" indent="0" marL="0">
              <a:lnSpc>
                <a:spcPct val="100000"/>
              </a:lnSpc>
              <a:buNone/>
            </a:pPr>
            <a:r>
              <a:rPr lang="en-US" sz="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 близко к борту и не свешивайся через перила, даже если хочется посмотреть вниз. Вода может показаться спокойной, но безопасность всегда важнее любопытства.
</a:t>
            </a:r>
            <a:endParaRPr lang="en-US" sz="898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Надевай жилет
</a:t>
            </a:r>
            <a:pPr algn="l" indent="0" marL="0">
              <a:lnSpc>
                <a:spcPct val="100000"/>
              </a:lnSpc>
              <a:buNone/>
            </a:pPr>
            <a:r>
              <a:rPr lang="en-US" sz="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Спасательный жилет помогает удержаться на воде и даёт больше уверенности. Его надевают по правилам, особенно во время поездок и прогулок на маленьких лодках или катерах.
</a:t>
            </a:r>
            <a:endParaRPr lang="en-US" sz="8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на водном транспорте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8" y="3476563"/>
            <a:ext cx="2616307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 следит за двигателем, чтобы судно могло двигаться без остановок. Он проверяет детали, слушает работу машин и замечает неполадки раньше, чем они успеют помешать пути.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396" y="3476563"/>
            <a:ext cx="2616307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Лоцман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Лоцман помогает вести корабль в сложных местах: в порту, на узкой реке или среди других судов. Он хорошо знает путь и помогает пройти его без ошибок.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29357" y="3476563"/>
            <a:ext cx="2616307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 порта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порта принимают грузы, проверяют их и помогают с погрузкой. Благодаря им контейнеры, ящики и товары быстро попадают на судно и отправляются дальше по маршруту.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769939" y="1705331"/>
            <a:ext cx="2616307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— главный на судне. Он ведёт корабль по маршруту, принимает важные решения и отвечает за то, чтобы поездка проходила спокойно, точно и безопасно для всех пассажиров.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5447" y="1705331"/>
            <a:ext cx="2616307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Матрос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Матрос помогает на палубе, следит за порядком и выполняет поручения команды. Он умеет работать быстро и внимательно, потому что на судне важна каждая мелочь и каждая минута.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пассажира на корабле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проходит обычная морская или речная поездка пассажира.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88244"/>
            <a:ext cx="720000" cy="6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судов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Парусник
</a:t>
            </a:r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Парусник движется благодаря ветру. Его паруса ловят воздушные потоки, и судно скользит по воде, словно большая лодка-путешественница из старинной сказки.
</a:t>
            </a:r>
            <a:endParaRPr lang="en-US" sz="933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раньше работал с помощью пара. Это был важный шаг вперёд: люди научились делать суда сильнее и надёжнее, чем простые парусные лодки.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Теплоход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теплоход идёт на двигателе и может возить пассажиров по рекам и морям. Он удобен, быстрее старых судов и подходит для дальних поездок.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Ледокол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Ледокол ломает лёд и открывает путь другим судам. Он очень нужен в холодных районах, где вода зимой замерзает и обычному кораблю трудно пройти.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 у катера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дельфин вынырнул рядом с катером и будто решил проводить его немного по дороге. Пассажиры улыбаются, а капитан держит курс спокойно и осторожно. В такой встрече видно, что море и люди живут рядом.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над волнами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водой кружат чайки, высматривая рыбу и отдыхая на ветру. Они легко сопровождают корабли и паромы, как маленькие белые спутники. Когда судно идёт мимо, птицы взлетают выше и снова опускаются к волнам.
</a:t>
            </a:r>
            <a:endParaRPr lang="en-US" sz="107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под бортом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бортом мерцают рыбки, а тёмная вода тихо колышется у корпуса судна. Здесь особенно важно не бросать мусор и не тревожить природу. Чистая река или море остаются домом для многих живых существ.
</a:t>
            </a:r>
            <a:endParaRPr lang="en-US" sz="116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обитатели рядом с судами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погодные условия меняют движение судна и выбор маршрута.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контейнеров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груз может везти один крупный контейнеровоз за рейс.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суда перевозят сразу много товаров, поэтому один рейс может заменить целую колонну машин. Это помогает быстро доставлять грузы в разные страны и экономить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современных контейнеровозах и морских перевозках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берегут воду и берега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Соблюдают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должны выполнять специальные правила, чтобы не мешать природе. Например, нельзя бездумно сливать грязную воду и нужно действовать осторожно в местах, где живут морские животные.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портах ставят специальные контейнеры и следят, чтобы мусор не попадал в воду. Так берег остаётся чище, а рыбы, птицы и другие обитатели чувствуют себя лучше.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следят за причалами, пляжами и набережными, чтобы они оставались удобными и красивыми. Чистый берег — это не только порядок, но и забота о будущем.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 топливом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судах и в портах внимательно проверяют топливо и оборудование. Если всё исправно, меньше риска загрязнить реку или море и навредить живым существам вокруг.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водном транспорте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помогает людям путешествовать, перевозить грузы и соединять берега. У каждого судна своя работа, а безопасность и бережное отношение к воде делают плавание надёжным и полезным.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2026-05-26T09:15:10Z</dcterms:created>
  <dcterms:modified xsi:type="dcterms:W3CDTF">2026-05-26T09:15:10Z</dcterms:modified>
</cp:coreProperties>
</file>