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меняет всё за часы: от рельефа до жизни целого района.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извержения вулканов: опасности, изменения природы и защита людей
</a:t>
            </a:r>
            <a:endParaRPr lang="en-US" sz="27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извержение превращается в опасность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начинается, когда магма, газы и обломки выходят через жерло вулкана. Последствия зависят от типа вулкана, силы взрыва и близости людей, дорог и водных источников.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Лава, взрывы и разрушение построек
</a:t>
            </a:r>
            <a:endParaRPr lang="en-US" sz="29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Расплавленная порода очень горячая и сжигает дома, деревья, дороги и провода, оставляя за собой обгоревшие участки и застывшие потоки.
</a:t>
            </a:r>
            <a:endParaRPr lang="en-US" sz="136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взрывы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взрывном извержении из кратера вылетают камни и обломки пород, которые могут пробивать крыши, стекла и повреждать здания на расстоянии.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лавы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 движется медленнее воды, но из-за высокой температуры, дыма и пожаров она всё равно уничтожает всё, что встречает на пути.
</a:t>
            </a:r>
            <a:endParaRPr lang="en-US" sz="136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Постройки, линии электропередачи и дороги часто выходят из строя первыми, поэтому поселения могут оказаться отрезанными от помощи и связи.
</a:t>
            </a:r>
            <a:endParaRPr lang="en-US" sz="12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пепел: мелкие частицы с крупным ущербом
</a:t>
            </a:r>
            <a:endParaRPr lang="en-US" sz="2974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состоит из крошечных острых частиц породы и стекла. Он ухудшает видимость, попадает в дыхательные пути и особенно опасен для детей и людей с астмой.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слой пепла ломает крыши, загрязняет воду, портит урожай и выводит из строя автомобили и самолёты. Даже тонкое покрытие может остановить обычную жизнь на несколько дней.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опасностей извержения
</a:t>
            </a:r>
            <a:endParaRPr lang="en-US" sz="287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опасности свой масштаб воздействия: одни действуют рядом с кратером, другие — на десятках и сотнях километров.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Пирокластические потоки самые быстрые и смертельно опасные, а пепел распространяется дальше всех и затрагивает большие территории.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 характеристикам вулканических опасностей, использованным в учебных материалах
</a:t>
            </a:r>
            <a:endParaRPr lang="en-US" sz="10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такой жаре человек и животные не успевают спастись, а здания, деревья и дороги разрушаются за считанные минуты.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потока может быть настолько высокой, что он уничтожает всё почти мгновенно.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°C
</a:t>
            </a:r>
            <a:endParaRPr lang="en-US" sz="5405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пирокластических потоках в вулканологии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извержения в истории и их последствия
</a:t>
            </a:r>
            <a:endParaRPr lang="en-US" sz="2379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извержения влияли на людей, поселения и окружающую среду.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сильное извержение способно уничтожить поселения, вызвать жертвы и изменить жизнь целых регионов.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исторических данных о извержениях Кракатау, Тамборы, Везувия и Пинатубо
</a:t>
            </a:r>
            <a:endParaRPr lang="en-US" sz="11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извержения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остаётся рыхлый пепел и обломки пород. Пока вулкан кажется спокойным, опасный материал ждёт первого сильного дождя или быстрого таяния снега.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с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превращает пепел в тяжёлую грязевую массу. Она быстро собирается в руслах и начинает двигаться по долинам, как мощный поток.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на пути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Лахар засыпает мосты, дороги, поля и дома. Он может возникнуть не сразу, а через месяцы и даже годы после самого извержения.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Лахары: грязекаменные потоки после извержения
</a:t>
            </a:r>
            <a:endParaRPr lang="en-US" sz="26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извержение влияет на здоровье людей
</a:t>
            </a:r>
            <a:endParaRPr lang="en-US" sz="2534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вызывает кашель, першение в горле, слезотечение и трудности с дыханием. Особенно уязвимы дети, пожилые люди и те, у кого уже есть болезни лёгких.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газы, включая сернистый диоксид, раздражают глаза и дыхательные пути. Поэтому даже недолгое пребывание на улице во время пеплопада может быть опасным.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эвакуации добавляются стресс, нехватка чистой воды и бытовые неудобства. Из-за этого людям труднее отдыхать, готовить пищу и чувствовать себя в безопасности.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извержение вызывает цепочку социальных последствий
</a:t>
            </a:r>
            <a:endParaRPr lang="en-US" sz="2162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природное событие влияет на инфраструктуру, людей и повседневную жизнь.
</a:t>
            </a:r>
            <a:endParaRPr lang="en-US" sz="133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сельское хозяйство и запасы пищи
</a:t>
            </a:r>
            <a:endParaRPr lang="en-US" sz="2326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оседает на листьях, мешает фотосинтезу и может обжигать нежные части растений. Из-за этого овощи, фрукты и зерновые растут медленнее или погибают.
</a:t>
            </a:r>
            <a:endParaRPr lang="en-US" sz="122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для скота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покрываются пеплом, а вода в поилках загрязняется. Животным становится труднее есть и пить, поэтому фермеры несут дополнительные потери и вынуждены искать новые корма.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собранная продукция может стать непригодной для продажи и хранения. Пепел попадает в зерно, на фрукты и овощи, а также затрудняет сбор урожая техникой.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в 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 вулканический пепел разлагается и обогащает почву минеральными веществами. Поэтому на некоторых территориях после восстановления поля дают более высокий урожай.
</a:t>
            </a:r>
            <a:endParaRPr lang="en-US" sz="10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повседневная жизнь во время пеплопада
</a:t>
            </a:r>
            <a:endParaRPr lang="en-US" sz="2443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на дорогах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покрывает асфальт тонким слоем, из-за которого колёса теряют сцепление. Видимость резко падает, а водителям становится труднее вовремя заметить светофоры, пешеходов и повороты.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авиации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часто закрывают даже при небольшом пеплопаде. Мельчайшие частицы могут попасть в двигатели самолётов и повредить турбины, поэтому полёты временно прекращают ради безопасности.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крупные извержения меняют климат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Сернистые частицы в стратосфере действуют как экран и уменьшают количество солнечного тепла, доходящего до поверхности.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Похолодание заметно сразу после извержения, но постепенно ослабевает по мере оседания аэрозолей.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описанию климатического эффекта в материалах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извержений формируются новые острова, холмы и участки суши. Так природа буквально создаёт новые территории, которые со временем могут стать частью ландшафта и использоваться людьми.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Остывшая лава и вулканические породы становятся основой для новых экосистем. На них постепенно появляются мхи, травы, кустарники, а затем и более сложные сообщества растений и животных.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районы привлекают туристов необычными пейзажами, горячими источниками и кратерами. Это помогает развивать местные услуги, экскурсии и небольшие предприятия, связанные с путешествиями.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земных недр используют для выработки геотермальной энергии и отопления домов. Такой ресурс особенно важен там, где есть устойчивый доступ к подземному теплу и воде.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последствия вулканической деятельности
</a:t>
            </a:r>
            <a:endParaRPr lang="en-US" sz="22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наблюдения помогают заметить приближение извержения и вовремя предупредить людей об опасности.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приборы дополняют друг друга: вместе они помогают заметить изменения заранее и снизить число пострадавших.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мониторингу вулканов из учебной презентации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вулканами и раннее предупреждение
</a:t>
            </a:r>
            <a:endParaRPr lang="en-US" sz="22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защищаются от последствий извержения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безопасности при вулканической угрозе и после выпадения пепла.
</a:t>
            </a:r>
            <a:endParaRPr lang="en-US" sz="15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0707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территории
</a:t>
            </a:r>
            <a:endParaRPr lang="en-US" sz="1170" dirty="0"/>
          </a:p>
        </p:txBody>
      </p:sp>
      <p:sp>
        <p:nvSpPr>
          <p:cNvPr id="10" name="Text 2"/>
          <p:cNvSpPr txBox="1"/>
          <p:nvPr/>
        </p:nvSpPr>
        <p:spPr>
          <a:xfrm>
            <a:off x="3091963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убирают пепел, камни и обломки с улиц, крыш и дворов. Без этого трудно восстановить движение, работу техники и доступ к домам.
</a:t>
            </a:r>
            <a:endParaRPr lang="en-US" sz="978" dirty="0"/>
          </a:p>
        </p:txBody>
      </p:sp>
      <p:sp>
        <p:nvSpPr>
          <p:cNvPr id="11" name="Text 3"/>
          <p:cNvSpPr txBox="1"/>
          <p:nvPr/>
        </p:nvSpPr>
        <p:spPr>
          <a:xfrm>
            <a:off x="1406563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часы и дни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1436563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прекращают движение в опасной зоне, убирают людей в безопасные пункты и оценивают ущерб. Это нужно, чтобы не допустить новых жертв и начать помощь как можно раньше.
</a:t>
            </a:r>
            <a:endParaRPr lang="en-US" sz="870" dirty="0"/>
          </a:p>
        </p:txBody>
      </p:sp>
      <p:sp>
        <p:nvSpPr>
          <p:cNvPr id="13" name="Text 5"/>
          <p:cNvSpPr txBox="1"/>
          <p:nvPr/>
        </p:nvSpPr>
        <p:spPr>
          <a:xfrm>
            <a:off x="63815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обычной жизни
</a:t>
            </a:r>
            <a:endParaRPr lang="en-US" sz="1170" dirty="0"/>
          </a:p>
        </p:txBody>
      </p:sp>
      <p:sp>
        <p:nvSpPr>
          <p:cNvPr id="14" name="Text 6"/>
          <p:cNvSpPr txBox="1"/>
          <p:nvPr/>
        </p:nvSpPr>
        <p:spPr>
          <a:xfrm>
            <a:off x="641158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 становится безопасным, жители постепенно возвращаются домой. Однако экономика ещё долго восстанавливается, потому что транспорт, сельское хозяйство и туризм не сразу выходят на прежний уровень.
</a:t>
            </a:r>
            <a:endParaRPr lang="en-US" sz="783" dirty="0"/>
          </a:p>
        </p:txBody>
      </p:sp>
      <p:sp>
        <p:nvSpPr>
          <p:cNvPr id="15" name="Text 7"/>
          <p:cNvSpPr txBox="1"/>
          <p:nvPr/>
        </p:nvSpPr>
        <p:spPr>
          <a:xfrm>
            <a:off x="47261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инфраструктуры
</a:t>
            </a:r>
            <a:endParaRPr lang="en-US" sz="1170" dirty="0"/>
          </a:p>
        </p:txBody>
      </p:sp>
      <p:sp>
        <p:nvSpPr>
          <p:cNvPr id="16" name="Text 8"/>
          <p:cNvSpPr txBox="1"/>
          <p:nvPr/>
        </p:nvSpPr>
        <p:spPr>
          <a:xfrm>
            <a:off x="475618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расчистки ремонтируют дороги, линии электропередачи, водопровод, школы и больницы. На этом этапе особенно важны техника, специалисты и достаточное количество материалов.
</a:t>
            </a:r>
            <a:endParaRPr lang="en-US" sz="870" dirty="0"/>
          </a:p>
        </p:txBody>
      </p:sp>
      <p:sp>
        <p:nvSpPr>
          <p:cNvPr id="17" name="Text 9"/>
          <p:cNvSpPr txBox="1"/>
          <p:nvPr/>
        </p:nvSpPr>
        <p:spPr>
          <a:xfrm>
            <a:off x="354500" y="320675"/>
            <a:ext cx="6575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извержения
</a:t>
            </a:r>
            <a:endParaRPr lang="en-US" sz="29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встречаются чаще всего
</a:t>
            </a:r>
            <a:endParaRPr lang="en-US" sz="289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извержения могут затронуть сразу несколько сфер: жильё, транспорт, здоровье людей и работу предприятий.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страдают здания, дороги и самочувствие людей; положительные эффекты есть, но они проявляются позже и в меньшем масштабе.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тематическим разделам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безопасности при вулканической опасности
</a:t>
            </a:r>
            <a:endParaRPr lang="en-US" sz="2068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тяжёлые последствия возникают быстро: горячие потоки, пеплопад, пожары и разрушения могут за считаные минуты сделать район опасным для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риска зависит от наблюдения за вулканом, точного предупреждения и заранее подготовленного плана эвакуации. Чем раньше люди получают информацию, тем легче избежать потерь.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заранее знать правила поведения, иметь запас воды, маску, фонарик и аптечку. Подготовленность семьи и служб спасения напрямую влияет на безопасность.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Вулкан: разрушение сегодня, изменения надолго
</a:t>
            </a:r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одновременно разрушают дома, дороги и поля и создают новые формы рельефа, а иногда и более плодородные почвы. Понимание рисков помогает спасать жизни и быстрее восстанавливать территории.
</a:t>
            </a:r>
            <a:endParaRPr lang="en-US" sz="393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2026-05-20T23:25:04Z</dcterms:created>
  <dcterms:modified xsi:type="dcterms:W3CDTF">2026-05-20T23:25:04Z</dcterms:modified>
</cp:coreProperties>
</file>