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Вещества: основа материального мира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вокруг нас — это вещества; они определяют свойства воздуха, воды, пород, металлов, пластмасс и живых организмов.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веществ важна для естествознания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естественных науках без понимания веществ не обойтись: они образуют материальный мир и участвуют в природных процессах. Знание свойств помогает объяснять наблюдения, а также обсуждать экологию, безопасность и рациональное использование ресурсов.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физических проявлений, вещество способно вступать в химические превращения. Поэтому его «поведение» зависит не только от внешних условий, но и от внутреннего строения частиц.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веществом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Вещество — это вид материи, из которого состоят тела. Одна и та же материя может встречаться в разных формах: вода бывает льдом, жидкостью и паром, а железо — гвоздём или деталью.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признаки вещества — его состав и строение. Именно эти характеристики задают физические свойства, например твёрдость или растворимость, и позволяют предсказывать, как вещество поведёт себя в обычных условиях.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151" y="1931425"/>
            <a:ext cx="4371998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вещества и смеси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чистых веществ и смесей по составу, признакам однородности и ключевым способам разделения.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свойства чистого вещества определяются его природой, а свойства смеси — типом компонентов и их долями; поэтому разделение подбирают под задачу.
</a:t>
            </a:r>
            <a:endParaRPr lang="en-US" sz="1387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курс: различие чистых веществ и смесей, общие принципы разделения.
</a:t>
            </a:r>
            <a:endParaRPr lang="en-US" sz="96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Атомы, молекулы и ионы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вещества состоят из частиц: атомов, молекул и ионов. Атом — наименьшая частица химического элемента, сохраняющая его свойства. Молекула состоит из двух и более атомов и характерна для многих веществ.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Частицы, из которых складываются вещества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 — заряженная частица, возникающая при потере или присоединении электронов. Веществами с молекулярным строением являются вода и углекислый газ, а соли образуют ионы. Металлы часто связаны с атомным строением в кристаллической решётке.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заряд у ионов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Агрегатные состояния вещества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агрегатные состояния различаются по внешнему виду, в основе переходов лежит изменение того, как частицы расположены и взаимодействуют.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состояния связаны взаимными переходами, а значит, вещество может «возвращаться» в исходную форму при соответствующих условиях.
</a:t>
            </a:r>
            <a:endParaRPr lang="en-US" sz="1447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учебных переходов между агрегатными состояниями (без привязки к численным значениям).
</a:t>
            </a:r>
            <a:endParaRPr lang="en-US" sz="96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свойства веществ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свойства — это признаки вещества, которые можно наблюдать или измерять без изменения его состава: цвет, запах, агрегатное состояние и прозрачность.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относят и количественные характеристики: плотность, растворимость, температуры плавления и кипения, а также твёрдость.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свойства связаны с поведением в электрических и тепловых процессах: электропроводность и теплопроводность. По ним различают, например, медь и алюминий, воду и спирт, стекло и резину.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физический свойств помогает распознавать вещества и выбирать материал под конкретную задачу — от упаковки до элементов приборов.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классифицировать вещества по составу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определения: число элементов → чистое вещество или смесь → однородность → способ разделения.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вещества и их примеры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простые вещества существуют как молекулы, а другие образуют кристаллические решётки. Из-за различий в строении меняются их свойства: влияет не только состав, но и «как именно» соединены частицы.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вещества состоят из атомов одного химического элемента. К примерам относятся кислород O2, азот N2, железо Fe, медь Cu, сера S и углерод C — их частицы однородны по типу атомов.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вещества: соединения элементов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вещества, или химические соединения, содержат атомы разных элементов. К примеру относятся вода H2O, углекислый газ CO2, поваренная соль NaCl, оксид кальция CaO и аммиак NH3.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Соединения лежат в основе множества материалов и процессов: большая часть минералов, продукты питания, лекарства и многие материалы, которые человек использует ежедневно, являются именно химическими соединениями.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соединений заметно отличаются от свойств элементов, из которых они образованы. Поэтому один и тот же химический элемент в составе разных соединений может проявлять себя по-разному — в реакции, растворимости и других характеристиках.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строение влияет на свойства веществ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частицы образуют разные типы связей, меняются подвижность и энергия взаимодействия. Поэтому проявляются характерные различия электропроводности, температур плавления и поведения при нагревании.
</a:t>
            </a:r>
            <a:endParaRPr lang="en-US" sz="1282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групп показывает: тип связи задаёт «набор» физических свойств. Металлы проводят ток, молекулярные вещества легко переходят в жидкое состояние, ионные — твёрдые, но хрупкие.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химии; структурные модели связей и типичных свойств (без единого численного датасета), дата подготовки: 2026-05-14
</a:t>
            </a:r>
            <a:endParaRPr lang="en-US" sz="92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203263"/>
            <a:ext cx="4417500" cy="2158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Металлы и неметаллы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ключевым признакам помогает быстро выбрать материал по требуемым свойствам: проводимость, пластичность, агрегатное состояние и области применения.
</a:t>
            </a:r>
            <a:endParaRPr lang="en-US" sz="132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подчёркивает, что различия в строении проявляются в поведении макроскопических объектов: металл удобнее для конструкций и проводников, неметалл — для задач, где нужна иная проводимость или специфические реакции.
</a:t>
            </a:r>
            <a:endParaRPr lang="en-US" sz="1178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химии и естествознания (классификационные признаки); дата подготовки: 2026-05-14
</a:t>
            </a:r>
            <a:endParaRPr lang="en-US" sz="96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600" y="3337906"/>
            <a:ext cx="30825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788155"/>
            <a:ext cx="493200" cy="43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4114" y="3337906"/>
            <a:ext cx="43155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46589" y="1760755"/>
            <a:ext cx="24660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Растворы и растворимость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растворов вокруг нас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Солёная вода, сладкий чай, раствор уксуса и минеральная вода — удобные повседневные примеры. Они показывают, как разные вещества способны равномерно распределяться в одной и той же жидкой среде.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раствор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 — это однородная смесь, где растворитель взаимодействует с растворённым веществом на молекулярном уровне. В быту это проявляется как «равномерность» состава и отсутствие видимых отдельных частиц.
</a:t>
            </a:r>
            <a:endParaRPr lang="en-US" sz="1069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растворимость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растворимости помогает готовить пищу, подбирать дозировки лекарств и объяснять, почему удобрения работают эффективнее в нужных условиях. Это же знание лежит в основе бытовой химии.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чего зависит растворимость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Растворимость определяется природой веществ и температурой. Для газов дополнительно важна величина давления. Поэтому один и тот же напиток или раствор может меняться при нагревании и охлаждении.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разделения смесей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Варианты разделения выбирают по различию свойств компонентов: плотности, размеров частиц, растворимости, наличия магнитных свойств и температур кипения.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превращения веществ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929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химической реакции одни вещества превращаются в другие: меняется состав частиц и образуются новые вещества. Поэтому свойства исходных веществ больше не сохраняются, даже если внешне реакция кажется «простой».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9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Превращение веществ и новые свойства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7321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реакцию можно заметить по признакам: выделению газа, образованию осадка, изменению цвета, появлению запаха. Также наблюдают выделение или поглощение тепла и свечение. Например, горение свечи и ржавление железа.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321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распознают химическую реакцию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веществ в быту и технике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вещество может использоваться в разных ролях, если его свойства подходят задаче. Например, растворяющая способность воды делает её полезной в быту и в технологиях.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устойчивую связь «свойства → применение»: растворитель востребован там, где нужно смешивание, а проводники — в технике. Выбор материала всегда опирается на конкретные характеристики.
</a:t>
            </a:r>
            <a:endParaRPr lang="en-US" sz="1241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из школьной программы; дата подготовки: 2026-05-14
</a:t>
            </a:r>
            <a:endParaRPr lang="en-US" sz="96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3595" y="1931425"/>
            <a:ext cx="2889110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веществ и выбор материала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характерные свойства конкретных классов веществ определяют практический выбор материала для изделия и технологии.
</a:t>
            </a:r>
            <a:endParaRPr lang="en-US" sz="1491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подтверждает главный принцип: материал выбирают не «по названию», а по соответствию свойства конкретной функции — проводимости, прозрачности, термостойкости или сорбции.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учебного курса; классификация по свойствам и бытовым примерам; дата подготовки: 2026-05-14
</a:t>
            </a:r>
            <a:endParaRPr lang="en-US" sz="96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191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27125" y="1810075"/>
            <a:ext cx="493200" cy="3945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46100" y="3336954"/>
            <a:ext cx="43155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23275" y="3336954"/>
            <a:ext cx="493200" cy="493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11125" y="496075"/>
            <a:ext cx="8167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при работе с веществами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7" name="Text 2"/>
          <p:cNvSpPr txBox="1"/>
          <p:nvPr/>
        </p:nvSpPr>
        <p:spPr>
          <a:xfrm>
            <a:off x="1193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Оцените опасность заранее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511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вещества токсичны, едки, огнеопасны или взрывоопасны. Опасность усиливают высокая концентрация и нагревание, поэтому важно действовать только в рамках инструкции и правил кабинета или лаборатории.
</a:t>
            </a:r>
            <a:endParaRPr lang="en-US" sz="890" dirty="0"/>
          </a:p>
        </p:txBody>
      </p:sp>
      <p:sp>
        <p:nvSpPr>
          <p:cNvPr id="19" name="Text 4"/>
          <p:cNvSpPr txBox="1"/>
          <p:nvPr/>
        </p:nvSpPr>
        <p:spPr>
          <a:xfrm>
            <a:off x="4001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средства защиты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3319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Перчатки и защита глаз обязательны при контакте с растворами, порошками и реактивами. Это уменьшает риск химических ожогов и попадания брызг на слизистые, особенно при перемешивании и переливании.
</a:t>
            </a:r>
            <a:endParaRPr lang="en-US" sz="900" dirty="0"/>
          </a:p>
        </p:txBody>
      </p:sp>
      <p:sp>
        <p:nvSpPr>
          <p:cNvPr id="21" name="Text 6"/>
          <p:cNvSpPr txBox="1"/>
          <p:nvPr/>
        </p:nvSpPr>
        <p:spPr>
          <a:xfrm>
            <a:off x="6809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Храните правильно и маркируйте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6127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хранение и отсутствие маркировки повышают вероятность ошибок. Бытовая химия, лакокрасочные материалы и лабораторные реактивы требуют раздельного хранения, герметичной упаковки и соблюдения указаний на этикетке.
</a:t>
            </a:r>
            <a:endParaRPr lang="en-US" sz="890" dirty="0"/>
          </a:p>
        </p:txBody>
      </p:sp>
      <p:sp>
        <p:nvSpPr>
          <p:cNvPr id="23" name="Text 8"/>
          <p:cNvSpPr txBox="1"/>
          <p:nvPr/>
        </p:nvSpPr>
        <p:spPr>
          <a:xfrm>
            <a:off x="2598000" y="3336049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Обеспечьте вентиляцию
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1915275" y="3937524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работе с химическими продуктами возможно выделение паров и газов. Вентиляция снижает воздействие на дыхательные пути и глаза, а также помогает предотвратить накопление вредных компонентов в воздухе помещения.
</a:t>
            </a:r>
            <a:endParaRPr lang="en-US" sz="890" dirty="0"/>
          </a:p>
        </p:txBody>
      </p:sp>
      <p:sp>
        <p:nvSpPr>
          <p:cNvPr id="25" name="Text 10"/>
          <p:cNvSpPr txBox="1"/>
          <p:nvPr/>
        </p:nvSpPr>
        <p:spPr>
          <a:xfrm>
            <a:off x="5406000" y="3336049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смешивайте несовместимое
</a:t>
            </a:r>
            <a:endParaRPr lang="en-US" sz="1100" dirty="0"/>
          </a:p>
        </p:txBody>
      </p:sp>
      <p:sp>
        <p:nvSpPr>
          <p:cNvPr id="26" name="Text 11"/>
          <p:cNvSpPr txBox="1"/>
          <p:nvPr/>
        </p:nvSpPr>
        <p:spPr>
          <a:xfrm>
            <a:off x="4723275" y="3937524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Смешивание некоторых веществ может привести к бурной реакции, выделению газа или резкому нагреванию. Если состав неизвестен или есть сомнения, смешивание откладывают и уточняют рекомендации у учителя или в паспорте вещества.
</a:t>
            </a:r>
            <a:endParaRPr lang="en-US" sz="89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Вещества в природе, производстве и экологии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цепочка движения веществ: от источников к переработке и продуктам, затем — к использованию и возврату в переработку.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«Вещества» — основа понимания мира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Вещества формируют материальный мир: их состав, строение и свойства определяют поведение тел и материалов. Различая чистые вещества и смеси, а также роли частиц, растворов и реакций, можно объяснять явления, выбирать материалы и оценивать экологические последствия.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2026-05-14T07:17:19Z</dcterms:created>
  <dcterms:modified xsi:type="dcterms:W3CDTF">2026-05-14T07:17:19Z</dcterms:modified>
</cp:coreProperties>
</file>