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помочь человеку, если носилок рядом нет?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пострадавшего без носилок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Носилок может не быть под рукой дома, в школе, на улице или в походе. Если рядом огонь, дым, вода, холод или обрушение, пострадавшего иногда нужно быстро вывести в безопасное место.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нужна прямо сейчас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переноска допустима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 сознании и может идти, лучше помогать ему двигаться, а не нести его без необходимости. Это снижает риск падения и лишней нагрузки.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понадобиться при слабости, кратком обмороке, сильном головокружении или если пострадавшего нужно вывести из дыма. Важно выбрать самый короткий и аккуратный путь.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нужна тогда, когда оставаться на месте опасно, а человек сам не может уйти. Тогда главная задача — быстро увести его из угрозы без лишних движений.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боли в спине, шее, тазе или ноге, а также при подозрении на перелом любое перемещение опасно. В таких случаях двигают только при крайней необходимости.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переноски и где они подходят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способов помогает выбрать безопасное действие в разных ситуациях.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состояния человека, числа помощников и условий пути. Чем сложнее травма и маршрут, тем осторожнее должен быть способ.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ОБЗР, тема «Переноска пострадавшего без носилок»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на спине одним спасателем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этот способ уместен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держится за плечи спасателя и находится выше его таза. Способ подходит для короткого пути, если человек в сознании и может удерживаться руками.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его рискованным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удобнее переносить ребенка, подростка или очень легкого взрослого. Опасность возрастает в узком проходе, при слабом захвате и частых поворотах корпуса.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переноски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оценке опасности, состояния пострадавшего, числа помощников и условий пути.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пострадавшего при ходьбе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выбирают, если человек может стоять и идти, но чувствует слабость, дрожь в ногах или головокружение.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Идти рядом и поддерживать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 помогает за предплечье, под мышку или под локоть. Шаги должны быть медленными, а расстояние — коротким.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Дойти до безопасного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ведут к скамейке, двери, коридору или другому спокойному месту, где можно продолжить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переноску опасной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спешка и попытка нести человека без оценки условий пути.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 равновесием и выбором способа: именно они чаще всего приводят к падению и дополнительной травме.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значения условные, для наглядного сравнения факторов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вдвоем: замок из рук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обычно держится за плечи спасателей. Перед началом важно договориться о темпе, поворотах и месте остановки, чтобы движения были одинаковыми.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не используют при подозрении на травму позвоночника, костей таза или при резкой боли от любого движения. В таких случаях риск ухудшения слишком высок.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спасателя сцепляют руки так, чтобы получилось прочное сиденье, и несут пострадавшего коротким, ровным маршрутом. Это помогает распределить вес и сохранить устойчивость.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должно быть низким и плавным. Голова, ноги и руки защищают от порогов, выступов и мебели, чтобы не усилить травму во время эвакуации.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 одеяле, плаще или плотной ткани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нужно вывести по полу, используют одеяло, плотную куртку, плащ или другой прочный материал. Такой способ удобен в дыму, тесной комнате или коридоре, где нельзя нести на руках.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головы и шеи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одну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шея и туловище должны оставаться на одной линии. Это снижает риск смещения позвонков и помогает не усилить возможную травму при любом осторожном перемещении.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поворачивать резко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Наклоны, повороты и рывки особенно опасны при боли в шее. Даже короткое движение может ухудшить состояние, поэтому действовать нужно медленно и только по необходимости.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держит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перемещение неизбежно, один спасатель фиксирует голову руками, а второй переносит тело. Важно, чтобы оба действовали спокойно, без лишних слов и резких команд.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признаками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Онемение, слабость в руках или ногах, сильная боль в шее — повод быть особенно осторожным. При таких признаках любое перемещение возможно только для вывода из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переноске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часто приводят к дополнительной боли, падению и ухудшению состояния пострадавшего.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переноски пострадавшего без носилок; материалы школьного курса ОБЗР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любые резкие движения и попытка справиться одному повышают риск новой травмы. При сомнении лучше остановиться и позвать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 выбор способа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важно не только смотреть на силу спасателя, но и оценить, может ли человек сам держаться, стоять и сохранять дыхание без ухудшения.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факторы — путь и состояние пострадавшего. Они сильнее всего определяют, будет ли переноска короткой, безопасной и вообще возможной.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выбора способа переноски пострадавшего без носилок; учебный материал ОБЗР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по лестнице и через узкие проходы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узком проходе заранее выбирают одного ведущего. Он задаёт темп, предупреждает о поворотах и следит, чтобы спасатели не сталкивались с дверями, стенами и выступающими предметами.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лестнице шаги делают короче обычного, чтобы не потерять устойчивость. Любая спешка здесь опасна, поэтому поднимаются и спускаются только медленно, с постоянной опорой и вниманием к каждому движению.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выполняют плавно, без резких разворотов корпуса. Если нужно изменить направление, сначала останавливаются, затем перестраивают хват и только после этого продолжают движение по новому пути.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способ переноски на ходу, если маршрут не проверен заранее. Предметы на полу, ступени и тесные места лучше осмотреть до начала движения, а не во время переноса.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перед переноской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безопасный способ и не пропустить важные проверки перед началом движения.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безопасная помощь вдвоем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спасатели распределяют роли. Один идёт первым и отвечает за команду, второй поддерживает пострадавшего и следит, чтобы хват был одинаково надёжным с обеих сторон.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переноской они считают шаги вслух и договариваются об остановках. Это помогает двигаться в одном темпе, не тянуть человека в разные стороны и быстро среагировать, если ему станет хуже.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 сложности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зависит не только от самого способа, но и от условий вокруг: скользкий пол, двери и плохая видимость быстро делают даже простой вариант менее удобным.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поддерживать при ходьбе, а наиболее осторожного подхода требует перемещение на ткани. Чем тяжелее пострадавший и сложнее путь, тем выше трудность.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переноски пострадавшего без носилок; ОБЗР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школьнику-спасателю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 обстановку, позови взрослых и сообщи по номеру 112. Не пытайся действовать в одиночку, если человек тяжёлый, плохо держится или жалуется на сильную боль.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без носилок нужна только тогда, когда оставаться на месте опаснее, чем переместиться. Она не заменяет осмотр взрослого или медицинскую помощь, а лишь помогает вывести человека из угрозы.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самый простой способ, который не ухудшает состояние. Если есть сомнение, лучше остановиться, не делать резких движений и дождаться помощи, чем рисковать новой травмой.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36537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56531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в школе и вне школы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человек может жаловаться на боль в ноге и не вставать самостоятельно. В такой ситуации его лучше не поднимать резко, а быстро организовать поддержку и помощь взрослых.
</a:t>
            </a:r>
            <a:endParaRPr lang="en-US" sz="1085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утомление, жара или обезвоживание могут резко ослабить ученика. Тогда переноска нужна только для короткого участка пути, чтобы довести его до тени и безопасного места.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коридоре важнее всего быстро вывести человека из опасной зоны. Здесь используют низкое и аккуратное перемещение, не теряя ориентации и не задерживаясь у источника дыма.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дворе или на улице может понадобиться срочная помощь, если человек ослаб, головокружится или не может идти дальше. Задача спасателей — быстро убрать его из опасного места.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дороге пострадавший может не удержаться на ногах или сильно замёрзнуть. В этом случае особенно важны медленные шаги, устойчивый хват и короткий путь до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безопасное решение в нестандартной ситуации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Переноска без носилок нужна только в крайнем случае и всегда требует спокойствия, точной оценки обстановки и согласованных действий. Главное — не навредить человеку и вовремя привлечь взрослых и помощь.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2026-05-20T22:51:16Z</dcterms:created>
  <dcterms:modified xsi:type="dcterms:W3CDTF">2026-05-20T22:51:16Z</dcterms:modified>
</cp:coreProperties>
</file>