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воздух?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смесь газов вокруг нас.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увидеть, но он есть везде: дома, на улице, в лесу и даже в горах. Он занимает место, движется и помогает жить всему живому — от человека до дерева и пламени свечи, которое без него гаснет быстро!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не видно, но он рядом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составляют почти весь воздух, а остальные газы и примеси добавляются в очень маленьких долях.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газа больше всего в составе воздуха.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составе сухого атмосферного воздуха у поверхности Земли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главный газ воздуха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занимает примерно 78% воздуха. Это его главная часть, поэтому именно азот определяет состав атмосферы больше всего.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азоту воздух остаётся довольно постоянным по составу. Даже когда вокруг меняется погода, этот газ никуда не спешит и держится уверенно.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составу быть устойчивым
</a:t>
            </a:r>
            <a:endParaRPr lang="en-US" sz="1202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почти не поддерживает горение и не нужен для дыхания напрямую. Он как спокойный сосед: тихо занимает своё место и не мешает другим газам.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 горит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— газ для дыхания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составляет около 21% воздуха и нужен людям, животным и многим другим живым существам. Без него дыхание просто не работает.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живым существам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кислорода организм получает энергию для движения, роста и учёбы. Даже когда мы сидим спокойно, внутри тела идёт большая работа.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энергию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не только дыханию, но и горению. Если его становится мало, свеча начинает слабеть, а потом может погаснуть.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огонь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газы в воздухе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3013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Аргон и его доля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33013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азота и кислорода, в воздухе есть аргон. Его немного — около 1%, но он всё равно входит в общую смесь.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029538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добавки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029538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и другие газы. Их доли крошечные, но вместе они помогают составить полный портрет воздуха вокруг нас.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2931975" y="1492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931975" y="1850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Углекислого газа в воздухе совсем мало — примерно 0,04%. При этом он очень важен для растений и участвует в обмене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в воздухе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рядом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есть в воздухе всегда, только его количество меняется. Мы его не видим, но именно он помогает воздуху становиться влажным.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пара — больше тумана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водяного пара много, появляются облака, туман и роса. Воздух становится более влажным и иногда кажется душным.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круговорота воды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связан с погодой и круговоротом воды в природе. Вода испаряется, поднимается в воздух, а потом снова возвращается на землю.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другие примеси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 могут попадать пыль и дым. Они делают воздух менее чистым и могут мешать дышать, особенно в городе и рядом с дорогами.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дым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воздухе часто появляется пыльца. Она прилетает от растений и может вызывать чихание, хотя сама по себе является частью природы.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растений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могут быть крошечные капельки воды. Именно из таких капелек часто образуются облака и туман, если их становится очень много.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Капельки воды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воздухе пыли, дыма и других примесей, тем хуже его качество. Чистый воздух для нас важен почти как завтрак по утрам.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занимает место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пустота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воздух невидим, он не исчезает и не «прячется». Он занимает место так же, как вода в стакане, только совсем незаметно для глаз.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давит на всё вокруг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давит на предметы, и это называется атмосферным давлением. Мы этого не чувствуем постоянно, но оно действует везде вокруг нас.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и листья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шарик можно надуть, а ветер способен двигать листья и лёгкие предметы. Воздух умеет не только стоять, но и толкать.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смесь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это не пустота, а настоящая смесь газов. Даже если его не видно, он всё равно занимает своё место в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проходит через тело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во время дыхания: от входа в организм до обмена газов и выдоха.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организм из воздуха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вдыхаем воздух, в лёгкие попадает кислород. Затем кровь разносит его по всему организму, чтобы клетки могли работать, расти и помогать нам двигаться.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тела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клеткам, чтобы получать энергию из пищи. Благодаря этому мы бегаем, думаем, учимся и даже смеёмся. Без него силы быстро заканчиваются.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дел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тела ждёт кислород, как маленький помощник. Он нужен мышцам, мозгу и сердцу. Поэтому дыхание идёт постоянно, даже когда человек спит.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организма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клеток в организме остаётся углекислый газ. Он возвращается в лёгкие с кровью и выходит наружу при выдохе. Так дыхание помогает поддерживать порядок внутри тела.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углекислого газа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огню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кислород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огонь горел, ему нужен кислород из воздуха. Когда кислорода достаточно, пламя остаётся ярким и тёплым. Если его становится меньше, огонь начинает слабеть.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опыт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помогает понять, что воздух участвует в горении. Огонь не может гореть совсем без воздуха, поэтому с ним нужно обращаться осторожно и внимательно.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под стаканом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накрыть свечу прозрачным стаканом, огонь через некоторое время гаснет. Внутри почти не остаётся кислорода, и пламени нечем «дышать». Это очень наглядный опыт.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растениям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маленькие отверстия в листьях растения получают из воздуха углекислый газ. Он нужен им так же, как нам нужен завтрак перед учёбой и играми.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газ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свету растения превращают воду и углекислый газ в питательные вещества. Это их особая «кухня», где готовится еда для роста, стебля и листьев.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работе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этой работы растения выделяют кислород. Поэтому деревья, кусты и травы делают воздух более полезным для людей, животных и других живых существ.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Выделяется кислород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парк и школьный двор с деревьями помогают воздуху становиться свежее. Чем больше растений вокруг, тем приятнее дышать и гулять на улице.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места важны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56" y="3292425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загрязняется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костров, фабрик и сжигания мусора делает воздух мутнее и вреднее. В таком воздухе труднее дышать, а маленьким детям и пожилым людям особенно неуютно.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в воздухе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выпускают в воздух выхлопные газы. Их становится больше на оживлённых дорогах и возле пробок. Поэтому рядом с транспортом воздух часто менее чистый.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Выхлопы машин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поднимается с дорог, дворов и строек, особенно в сухую и ветреную погоду. Она смешивается с воздухом и может попадать в нос и глаза.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с улиц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мешает не только людям, но и животным, и растениям. Он делает природу менее здоровой, а для школьников чистый воздух особенно важен.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природе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чистый воздух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растения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другие зелёные растения помогают очищать воздух. Они делают улицы приятнее, а дворы — прохладнее. Чем больше зелени, тем легче дышится.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ходьбу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возможность, полезно идти пешком или ехать на велосипеде. Тогда в воздух попадает меньше выхлопов. Заодно это ещё и хорошая зарядка.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сжигать мусор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Сжигать мусор нельзя: от него появляется дым, который портит воздух. Лучше собирать отходы правильно и выбрасывать их в предназначенные для этого места.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электричество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выключать лишний свет и экономить электричество, природе становится легче. Так нужно меньше топлива для работы электростанций, а значит, и меньше загрязнения.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 разных местах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в воздухе часто больше пыли и выхлопных газов, потому что там много машин и людей. После дождя такой воздух обычно становится чище.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воздух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у моря воздух обычно свежее и приятнее. Там много растений, меньше дыма и шума, поэтому дышать легче и гулять веселее.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море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воздух разрежен, то есть его как будто меньше в каждом вдохе. Из-за этого дышать там труднее, особенно если быстро бегать или подниматься.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 мы ни были, основные газы воздуха остаются почти одинаковыми. Меняются главным образом примеси, пыль, влажность и количество выхлопов.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газы те же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свойства воздуха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Шарик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надувают шарик, видно, что воздух занимает место. Он наполняет шар, и тот увеличивается, словно маленький воздушный пузан.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Стакан и бумага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перевёрнутый стакан опустить в воду с листом бумаги, воздух внутри не даёт воде сразу войти. Так видно, что воздух давит.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Свеча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со свечой показывает: для горения нужен кислород. Под стаканом его становится мало, и пламя постепенно гаснет.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Вывод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 помогают заметить то, что обычно не видно глазами. Так мы узнаём, что воздух занимает место, давит и нужен огню.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воздух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части воздуха и их примерную долю в атмосфере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воздухе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видим воздух, но он есть повсюду. Он окружает Землю, заполняет комнату и двигается, превращаясь в ветер. Пустым его точно не назовёшь.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невидим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больше всего азота и кислорода. Именно они образуют основную часть смеси, а остальные газы, водяной пар и примеси занимают совсем немного места.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газы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воздуха невозможно дыхание, не горит огонь и не могут нормально жить растения. Он помогает всему живому на Земле, поэтому так важен каждый вдох.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жизни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воздух в разных местах может немного отличаться, главные газы остаются почти одинаковыми. Поэтому воздух всегда остаётся той же важной смесью, которой мы пользуемся каждый день.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почти постоянный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кажется невидимым, но без него не было бы дыхания, огня и зелёных растений. Беречь чистый воздух — значит заботиться о здоровье людей, животных и всей природы.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нас: простой и очень важный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2026-05-26T02:08:57Z</dcterms:created>
  <dcterms:modified xsi:type="dcterms:W3CDTF">2026-05-26T02:08:57Z</dcterms:modified>
</cp:coreProperties>
</file>