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территории и управление ею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огромная страна и кто управляет её частями?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складывается деление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складывается постепенно: на него влияют история заселения, природные рубежи и решения государства. В России оно помогает соединить управление страной с жизнью людей на местах.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«карта управления»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деления трудно понять, кто отвечает за конкретную улицу, школу или участок дороги. Территория становится управляемой только тогда, когда у каждой части есть свои границы и центр.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страна не может управляться одинаково из одного места. Деление помогает передавать решения на нужный уровень, чтобы местные вопросы решались быстрее и точнее.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школ, поликлиник, транспорта и статистики нужны понятные территории. Тогда проще собирать данные, распределять ресурсы и планировать, где что строить.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управления показывает, как связаны между собой страна, регион, район и поселение. Это делает систему власти понятной не только чиновникам, но и жителям.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система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простыми словами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помогают читать карту и понимать, как устроено управление территорией.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границы и центр управления — базовые элементы административного деления.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по теме административно-территориального деления
</a:t>
            </a:r>
            <a:endParaRPr lang="en-US" sz="12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территорию делят на части
</a:t>
            </a:r>
            <a:endParaRPr lang="en-US" sz="3094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Порядок управления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помогает управлять большими пространствами: становится ясно, какие органы отвечают за дороги, школы и порядок, а жители знают, куда обращаться по своим вопросам.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Работа власти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территориальные уровни организуют выборы, работу местных органов и подчинение между ними. Чем яснее схема, тем легче принимать решения без задержек.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Бюджет и услуги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распределять деньги между разными частями страны и заранее планировать расходы на благоустройство, образование, медицину и связь.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Учёт населения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границам территорий удобнее собирать сведения о населении, считать количество жителей и понимать, где нужны новые услуги, транспорт или жильё.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границы и районы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границы часто повторяют старые пути заселения. Если люди давно живут рядом и связаны дорогами, это влияет на то, где проходят районы и округа.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поселений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горы, леса и болота могут отделять территории естественным образом. Такие рубежи часто удобны, потому что их легко увидеть и нанести на карту.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населённых пунктов мало и они далеко друг от друга, центры управления стараются делать ближе к людям. Иначе добираться до администрации становится слишком долго.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влияет на то, как удобно соединять населённые пункты. Там, где есть хорошие дороги и связь, границы чаще строят так, чтобы людям было проще ездить.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особенно заметны большие реки, суровый климат и огромные расстояния. Поэтому границы и центры управления нередко подбирают так, чтобы они были реально доступны.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деления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должна оставаться целой и не дробиться без необходимости. Границы стараются проводить так, чтобы важные связи между населёнными пунктами не разрывались.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506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учитывают, как люди живут, учатся и ездят на работу. Границы не должны мешать повседневным маршрутам и общению между соседними местами.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3507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жителей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Управлять территорией должно быть удобно для власти и жителей. Если до центра слишком далеко, решения принимаются медленнее и хуже учитывают местные особенности.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1706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 делении должны быть понятными и открытыми. Когда правила ясны, жители легче понимают, почему границы меняются именно так.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91707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202441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должны быть оправданы: по численности населения, затратам и возможностям территории. Иначе управлять станет сложнее и дороже.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02442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Российской Федерации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 различаются по названию, но все входят в одно государство и имеют собственные органы власти.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субъектов разные, но их статус как частей Российской Федерации объединён общей государственной системой.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Федерации; перечень субъектов РФ
</a:t>
            </a:r>
            <a:endParaRPr lang="en-US" sz="13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уровень: муниципалитеты
</a:t>
            </a:r>
            <a:endParaRPr lang="en-US" sz="2922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дела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Муниципальный уровень ближе всего к ежедневной жизни. Здесь решаются вопросы дворов, улиц, местных дорог и части коммунальных услуг, которые люди видят каждый день.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на месте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этом уровне особенно заметно, как территория влияет на качество жизни. Чем понятнее распределены полномочия, тем быстрее решаются местные вопросы.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людям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внутригородские территории отвечают за задачи на более близком уровне: благоустройство, местные маршруты, небольшие объекты и связь с жителями.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районы и городские округа помогают организовать управление там, где есть несколько поселений или крупный город с прилегающей территорией.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АТД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подсказывает, какие цвета и линии обозначают области, районы и границы. Без неё карта АТД становится набором непонятных контуров.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легенда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найти название уровня: субъект, район, муниципалитет. Это помогает понять, о какой части страны идёт речь и насколько она крупная.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уровни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центров показывают, где находится главное управление территории. Иногда центр совпадает с самым крупным городом, а иногда — нет.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центры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город может иметь разный статус: быть центром района или отдельным городским округом. Поэтому важно читать карту внимательно.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статус города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границы и территории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на основе инициативы, обсуждения и правового оформления
</a:t>
            </a:r>
            <a:endParaRPr lang="en-US" sz="15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для жителей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изменения района может по-новому работать администрация: часть услуг переносится ближе к жителям, меняются маршруты, расписания и порядок обращения за справками.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администрация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требуют обновить документы, адреса и карты. Жителям важно вовремя узнать, куда обращаться за услугами и какие сведения нужно исправить.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адреса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территории влияет на школы и поликлиники: меняются закреплённые участки, перевозка детей, доступ к врачам и распределение нагрузки между учреждениями.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медицина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граница субъекта, перестраиваются законы, бюджеты и управленческие полномочия. Такой процесс затрагивает сразу несколько уровней власти и занимает время.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 уровне региона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АТД влияет на повседневную жизнь
</a:t>
            </a:r>
            <a:endParaRPr lang="en-US" sz="2997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поликлиники и автобусные маршруты обычно планируют по административным границам. Если деление удобно, дети и взрослые тратят меньше времени на дорогу и получают услуги ближе к дому.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Доступ к услугам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дорог, освещение улиц и благоустройство зависят от того, кто отвечает за территорию. Чёткое деление помогает быстрее найти ответственный уровень и распределить средства.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Ответственность за территорию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тоже связан с АТД: по районам и муниципалитетам считают потребности жителей, планируют расходы и определяют, где особенно нужны новые объекты и специалисты.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Бюджет и планирование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важны для полиции, МЧС и выборов. Когда центры и участки расположены понятно, службы работают быстрее, а людям проще ориентироваться в своих правах.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Безопасность и участие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уровней управления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общего уровня управления к местному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ориентиры на карте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большие реки часто становятся естественными линиями раздела. Они помогают проводить границы так, чтобы управление было понятным, а населённые пункты не оказывались отрезанными друг от друга.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трудный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тоже влияют на деление территории. Через перевалы и труднодоступные участки сложнее поддерживать связь, поэтому границы нередко учитывают природный рельеф и пути сообщения.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дальневосточных районах расстояния между поселениями особенно велики. Здесь границы и центры управления стараются размещать так, чтобы людям было проще добираться до услуг и администрации.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территорий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автобуса или рейсового маршрута граница района может значить разный центр отправления и другой путь до школы. Деление стараются делать так, чтобы дорога была короче и безопаснее.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поездки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имеют свои бюджеты и службы. Когда границы совпадают с реальной жизнью людей, проще планировать ремонт, помощь и работу организаций без лишних задержек.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управления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дома зависит от того, к какому муниципалитету он относится. Если граница проходит рядом, жители могут обслуживаться в другом центре, поэтому важна точность карт и подписей.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 и центры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субъекты России не одинаковы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различаются не названия субъектов, а их масштаб и сеть населённых пунктов. Это влияет на управление и распределение ресурсов.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населённые и экономически активные регионы обычно имеют сложную сеть городов и районов, а малонаселённые — большие расстояния и меньше центров.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типам субъектов Российской Федерации
</a:t>
            </a:r>
            <a:endParaRPr lang="en-US" sz="12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карте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определить уровень управления и найти центр на карте по короткому описанию.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важно сначала назвать уровень, затем определить территорию и её административный центр по подсказке.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теме АТД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устроена территория страны
</a:t>
            </a:r>
            <a:endParaRPr lang="en-US" sz="274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Нужна понятная система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деление помогает превратить огромную страну в понятную систему управления. Без него было бы трудно распределять обязанности и следить за порядком на местах.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Главный смысл деления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деления — не просто разделить карту, а обеспечить порядок, ответственность и развитие. Для людей это означает более понятные правила и удобные услуги.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Услуги становятся доступнее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выбраны уровни управления, тем легче организовать школы, дороги, медицинскую помощь и связь между жителями и властью. Это делает решения быстрее и точнее.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Территории складываются по-разному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центры формируются не случайно: на них влияют история заселения, природные условия, хозяйство и транспорт. Поэтому территории выглядят по-разному.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как система управления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государства становится управляемой благодаря уровням АТД: так решения ближе к людям, а ответственность понятнее. Границы меняются по правилам, чтобы территория развивалась и служила жителям.
</a:t>
            </a:r>
            <a:endParaRPr lang="en-US" sz="14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2026-07-27T00:36:45Z</dcterms:created>
  <dcterms:modified xsi:type="dcterms:W3CDTF">2026-07-27T00:36:45Z</dcterms:modified>
</cp:coreProperties>
</file>