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31458" y="262328"/>
            <a:ext cx="4077910" cy="47668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4" y="809469"/>
            <a:ext cx="3580307" cy="37178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не заметили жука: маленькая история о внимательности и доброте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жук напоминает: живое рядом легко не заметить.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599" y="1312606"/>
            <a:ext cx="3889948" cy="35062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4541" y="1371600"/>
            <a:ext cx="3884426" cy="3387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стихотворение показывает обычную минуту из детской жизни и превращает её в разговор о доброте. В нём важны простые образы и внимательный взгляд на то, что живёт рядом с нами.
</a:t>
            </a:r>
            <a:endParaRPr lang="en-US" sz="105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607382"/>
            <a:ext cx="8398271" cy="561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Маленькое событие — большой смысл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7501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ребёнок замечает, что рядом был жук, но сначала не придаёт этому значения. Маленькая встреча становится поводом задуматься о том, как легко не увидеть живое существо.
</a:t>
            </a:r>
            <a:endParaRPr lang="en-US" sz="988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чём говорит это стихотворение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6460469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текста связана с ответственностью за окружающий мир. Даже крошечное существо заслуживает осторожности, внимания и доброго отношения.
</a:t>
            </a:r>
            <a:endParaRPr lang="en-US" sz="988" dirty="0"/>
          </a:p>
        </p:txBody>
      </p:sp>
      <p:sp>
        <p:nvSpPr>
          <p:cNvPr id="12" name="Text 4"/>
          <p:cNvSpPr txBox="1"/>
          <p:nvPr/>
        </p:nvSpPr>
        <p:spPr>
          <a:xfrm>
            <a:off x="3488176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показывает, что спешка мешает замечать детали. Если смотреть невнимательно, можно пройти мимо того, что совсем близко: травинки, листка, маленького насекомого или следа на земле.
</a:t>
            </a:r>
            <a:endParaRPr lang="en-US" sz="98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662" y="2370255"/>
            <a:ext cx="2602145" cy="23353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512" y="2370255"/>
            <a:ext cx="2602145" cy="23353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370255"/>
            <a:ext cx="2602145" cy="23353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Жук как главный образ стихотворения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315438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2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встреча на прогулке
</a:t>
            </a:r>
            <a:pPr algn="l" indent="0" marL="0">
              <a:lnSpc>
                <a:spcPct val="100000"/>
              </a:lnSpc>
              <a:buNone/>
            </a:pPr>
            <a:r>
              <a:rPr lang="en-US" sz="41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жук не пугает, а вызывает интерес и сочувствие. Он появляется как часть обычной прогулки, будто случайный сосед по дорожке. Для иллюстрации подойдёт тёплая летняя сцена с травой и солнечными пятнами.
</a:t>
            </a:r>
            <a:endParaRPr lang="en-US" sz="1172" dirty="0"/>
          </a:p>
        </p:txBody>
      </p:sp>
      <p:sp>
        <p:nvSpPr>
          <p:cNvPr id="13" name="Text 3"/>
          <p:cNvSpPr txBox="1"/>
          <p:nvPr/>
        </p:nvSpPr>
        <p:spPr>
          <a:xfrm>
            <a:off x="471214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5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Крошечный герой на траве
</a:t>
            </a:r>
            <a:pPr algn="l" indent="0" marL="0">
              <a:lnSpc>
                <a:spcPct val="100000"/>
              </a:lnSpc>
              <a:buNone/>
            </a:pPr>
            <a:r>
              <a:rPr lang="en-US" sz="38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Жук в стихотворении выглядит совсем маленьким, почти незаметным. Он может сидеть на травинке или прятаться среди листьев, и тогда его легко пропустить взглядом. Именно эта хрупкость делает образ особенно выразительным.
</a:t>
            </a:r>
            <a:endParaRPr lang="en-US" sz="1065" dirty="0"/>
          </a:p>
        </p:txBody>
      </p:sp>
      <p:sp>
        <p:nvSpPr>
          <p:cNvPr id="14" name="Text 4"/>
          <p:cNvSpPr txBox="1"/>
          <p:nvPr/>
        </p:nvSpPr>
        <p:spPr>
          <a:xfrm>
            <a:off x="6166433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2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Незаметный, но важный
</a:t>
            </a:r>
            <a:pPr algn="l" indent="0" marL="0">
              <a:lnSpc>
                <a:spcPct val="100000"/>
              </a:lnSpc>
              <a:buNone/>
            </a:pPr>
            <a:r>
              <a:rPr lang="en-US" sz="429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жука помогает понять: маленькое не значит неважное. Напротив, крошечное существо особенно уязвимо и нуждается в бережном отношении. В этом и скрыта сила образа.
</a:t>
            </a:r>
            <a:endParaRPr lang="en-US" sz="120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3023" y="2013314"/>
            <a:ext cx="305255" cy="30525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27584" y="2013314"/>
            <a:ext cx="190784" cy="30525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89041" y="2030272"/>
            <a:ext cx="305255" cy="271338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жука не сразу заметили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56410" y="2500465"/>
            <a:ext cx="2221052" cy="956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мал
</a:t>
            </a:r>
            <a:pPr algn="l" indent="0" marL="0">
              <a:lnSpc>
                <a:spcPct val="100000"/>
              </a:lnSpc>
              <a:buNone/>
            </a:pPr>
            <a:r>
              <a:rPr lang="en-US" sz="10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Жук очень маленький, поэтому в траве или среди листьев он буквально растворяется. Такой размер делает его почти невидимым для торопливого взгляда.
</a:t>
            </a:r>
            <a:endParaRPr lang="en-US" sz="1317" dirty="0"/>
          </a:p>
        </p:txBody>
      </p:sp>
      <p:sp>
        <p:nvSpPr>
          <p:cNvPr id="13" name="Text 3"/>
          <p:cNvSpPr txBox="1"/>
          <p:nvPr/>
        </p:nvSpPr>
        <p:spPr>
          <a:xfrm>
            <a:off x="3373736" y="2500465"/>
            <a:ext cx="2221052" cy="956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спешат вперёд
</a:t>
            </a:r>
            <a:pPr algn="l" indent="0" marL="0">
              <a:lnSpc>
                <a:spcPct val="100000"/>
              </a:lnSpc>
              <a:buNone/>
            </a:pPr>
            <a:r>
              <a:rPr lang="en-US" sz="10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идёт быстро и смотрит только перед собой, внимание легко ускользает. Маленькие детали остаются внизу, прямо у ног, и их можно не заметить.
</a:t>
            </a:r>
            <a:endParaRPr lang="en-US" sz="1317" dirty="0"/>
          </a:p>
        </p:txBody>
      </p:sp>
      <p:sp>
        <p:nvSpPr>
          <p:cNvPr id="14" name="Text 4"/>
          <p:cNvSpPr txBox="1"/>
          <p:nvPr/>
        </p:nvSpPr>
        <p:spPr>
          <a:xfrm>
            <a:off x="6192428" y="2500464"/>
            <a:ext cx="2221052" cy="9564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 ловит яркое
</a:t>
            </a:r>
            <a:pPr algn="l" indent="0" marL="0">
              <a:lnSpc>
                <a:spcPct val="100000"/>
              </a:lnSpc>
              <a:buNone/>
            </a:pPr>
            <a:r>
              <a:rPr lang="en-US" sz="10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чаще замечают то, что двигается, блестит или выделяется. Жук не старается быть заметным, поэтому увидеть его можно только при очень внимательном взгляде.
</a:t>
            </a:r>
            <a:endParaRPr lang="en-US" sz="13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8720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 стихотворении чувствуется спокойная прогулка. Всё идёт обычно и тихо, будто ничего особенного не происходит, и от этого встреча с жуком звучит ещё неожиданнее.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339491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приходит удивление: рядом было живое существо, а его не заметили. Такое открытие заставляет остановиться и посмотреть на обычный день внимательнее.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111266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появляется сожаление и осторожность. Настроение меняется от равнодушия к сочувствию, и стихотворение становится очень тёплым и по-человечески добрым.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появляются в тексте
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5690" y="2130904"/>
            <a:ext cx="3977709" cy="281624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4094" y="652071"/>
            <a:ext cx="3825281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можно заметить маленькое живое существо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4761752" y="711361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идти медленно и не шуметь. Когда человек не спешит, он успевает заметить травинки, листочки и маленьких насекомых, которые обычно прячутся у самой земли.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761752" y="3020455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ещё и любопытство без суеты. Если наклониться и внимательно посмотреть вниз, мир вдруг становится богаче: даже крошечный жук оказывается рядом и уже не кажется случайным.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64094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164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важны простые слова, связанные с травой, движением и маленьким размером. Они сразу рисуют знакомую картину и помогают представить жука совсем близко.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5788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фразы делают текст живым и лёгким для запоминания. Читать его можно почти как тихий разговор, в котором главное открывается не сразу, а постепенно.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164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 неожиданной встрече создают лёгкое удивление. Обычная прогулка вдруг становится маленьким открытием, и это делает стихотворение особенно запоминающимся для детей.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5788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произведения не усложняет смысл, а, наоборот, подчёркивает его. Простота помогает почувствовать: важные мысли часто скрываются в самых обычных ситуациях.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создают образ и настроение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обычная прогулка превращается в важный урок внимательности и доброты.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маленькое событие в стихотворении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6037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напоминает, что вокруг нас живут маленькие существа. Они прячутся в траве, под листьями и на дорожках, но от этого не становятся менее важными.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6588747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 живому миру начинается с простого шага: не торопиться и смотреть внимательнее. Именно этому тихо и понятно учит стихотворение.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внимательности к природе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480936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учится замечать не только деревья и цветы, но и самых крошечных обитателей двора или парка. Такой взгляд делает человека наблюдательнее и добрее.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2" y="87313"/>
            <a:ext cx="4502078" cy="49571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652071"/>
            <a:ext cx="3825281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Картина природы в стихотворении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2510853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нами летний день: мягкая зелень травы, тёплый свет солнца, тихие листочки и едва заметное движение жука. Всё выглядит спокойно и по-домашнему близко.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72778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72778" y="3740046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природа знакома каждому ребёнку — это может быть двор, парк или школьный участок. Простая картина делает маленькое событие особенно живым и запоминающимся.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7501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Стихотворение напоминает: не стоит спешить, потому что в суете легко пропустить самое важное — даже крошечное живое существо рядом.
</a:t>
            </a:r>
            <a:endParaRPr lang="en-US" sz="988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это произведение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6460469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Текст показывает, что сожаление должно проявляться не только в словах, но и в осторожном, добром поступке.
</a:t>
            </a:r>
            <a:endParaRPr lang="en-US" sz="988" dirty="0"/>
          </a:p>
        </p:txBody>
      </p:sp>
      <p:sp>
        <p:nvSpPr>
          <p:cNvPr id="12" name="Text 4"/>
          <p:cNvSpPr txBox="1"/>
          <p:nvPr/>
        </p:nvSpPr>
        <p:spPr>
          <a:xfrm>
            <a:off x="3488176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Оно учит бережности: маленькое насекомое нельзя считать пустяком, ведь у него тоже есть своя жизнь и право на безопасность.
</a:t>
            </a:r>
            <a:endParaRPr lang="en-US" sz="98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380" y="1624790"/>
            <a:ext cx="306494" cy="2724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8511" y="1631169"/>
            <a:ext cx="324602" cy="2596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7380" y="3313091"/>
            <a:ext cx="306494" cy="30649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69287" y="3304813"/>
            <a:ext cx="323050" cy="32305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понятно второклассникам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сюжет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Событие в стихотворении небольшое и ясное, поэтому ребёнок легко следит за ним и быстро понимает, что произошло и почему это важно.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нет сложных выражений, а знакомые слова помогают сразу представить прогулку, траву и маленького жука без лишних объяснений.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Близкая тема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часто видят насекомых во дворе, в парке или у школы, поэтому ситуация кажется им настоящей и очень узнаваемой.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Понятное чувство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герой не замечает жука, а потом задумывается о нём — такой переход от обычного взгляда к сочувствию хорошо понятен младшим школьникам.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2" y="87313"/>
            <a:ext cx="4502078" cy="49571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652071"/>
            <a:ext cx="3825281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Маленькое и большое рядом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2510853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жук кажется почти незаметной точкой на траве, а человек — большим и уверенным. Именно из-за этого контраст становится особенно сильным и выразительным.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72778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72778" y="3740046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Крупный план помогает увидеть, как легко не заметить крошечное существо. Но важность здесь не в размере: маленький жук тоже живёт, двигается и нуждается в бережном отношении.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483934" y="1891592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Жук — главный образ стихотворения: он маленький, хрупкий и вызывает не страх, а осторожное внимание и сочувствие.
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751134" y="1891592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Трава и листья создают фон, на котором насекомое почти теряется, поэтому становится ясно, как легко его не заметить.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детали для понимания текста
</a:t>
            </a:r>
            <a:endParaRPr lang="en-US" sz="2000" dirty="0"/>
          </a:p>
        </p:txBody>
      </p:sp>
      <p:sp>
        <p:nvSpPr>
          <p:cNvPr id="13" name="Text 4"/>
          <p:cNvSpPr txBox="1"/>
          <p:nvPr/>
        </p:nvSpPr>
        <p:spPr>
          <a:xfrm>
            <a:off x="483934" y="3649508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Движение в тексте передаёт сам момент встречи: всё происходит быстро, как в настоящей прогулке, когда взгляд скользит по земле.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751134" y="3649508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Неожиданность и сожаление показывают изменение отношения: сначала не увидели, а потом поняли, что рядом было живое существо.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148600"/>
            <a:ext cx="5422625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коротких смысловых опоры достаточно, чтобы передать внимание, бережность, сожаление и доброту.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572000" y="3064591"/>
            <a:ext cx="3842615" cy="11735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стихотворения «Мы не заметили жука»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73124" y="3064592"/>
            <a:ext cx="3842615" cy="11735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одном небольшом стихотворении сосредоточены сразу несколько важных уроков, поэтому его легко запомнить и обсудить на уроке.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700" y="2219622"/>
            <a:ext cx="2711400" cy="25816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4900" y="2219622"/>
            <a:ext cx="2711400" cy="25816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6350" y="2219622"/>
            <a:ext cx="2711400" cy="258165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представить жука на иллюстрации
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471213" y="1493062"/>
            <a:ext cx="251328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Жук среди травинок
</a:t>
            </a:r>
            <a:pPr algn="l" indent="0" marL="0">
              <a:lnSpc>
                <a:spcPct val="100000"/>
              </a:lnSpc>
              <a:buNone/>
            </a:pPr>
            <a:r>
              <a:rPr lang="en-US" sz="3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 жук может сидеть почти у самой земли, среди тонких травинок и маленьких листьев. Его панцирь можно сделать блестящим, чтобы он выделялся на зелёном фоне. Так сразу видно, как крошечное существо прячется в природе.
</a:t>
            </a:r>
            <a:endParaRPr lang="en-US" sz="1080" dirty="0"/>
          </a:p>
        </p:txBody>
      </p:sp>
      <p:sp>
        <p:nvSpPr>
          <p:cNvPr id="14" name="Text 3"/>
          <p:cNvSpPr txBox="1"/>
          <p:nvPr/>
        </p:nvSpPr>
        <p:spPr>
          <a:xfrm>
            <a:off x="6173513" y="1493062"/>
            <a:ext cx="251328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Насекомое, которое легко не заметить
</a:t>
            </a:r>
            <a:pPr algn="l" indent="0" marL="0">
              <a:lnSpc>
                <a:spcPct val="100000"/>
              </a:lnSpc>
              <a:buNone/>
            </a:pPr>
            <a:r>
              <a:rPr lang="en-US" sz="3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Хорошо работает иллюстрация, где жук почти сливается с фоном, но всё же заметен внимательному взгляду. Его тонкие лапки и маленькие усики делают образ живым, а не страшным. Это подчёркивает хрупкость и беззащитность.
</a:t>
            </a:r>
            <a:endParaRPr lang="en-US" sz="1035" dirty="0"/>
          </a:p>
        </p:txBody>
      </p:sp>
      <p:sp>
        <p:nvSpPr>
          <p:cNvPr id="15" name="Text 4"/>
          <p:cNvSpPr txBox="1"/>
          <p:nvPr/>
        </p:nvSpPr>
        <p:spPr>
          <a:xfrm>
            <a:off x="3314965" y="1493062"/>
            <a:ext cx="251328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Солнечное пятно на дорожке
</a:t>
            </a:r>
            <a:pPr algn="l" indent="0" marL="0">
              <a:lnSpc>
                <a:spcPct val="100000"/>
              </a:lnSpc>
              <a:buNone/>
            </a:pPr>
            <a:r>
              <a:rPr lang="en-US" sz="3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показать жука на тёплой дорожке, куда упал солнечный луч. Вокруг — мягкие тени, несколько травинок и немного земли. Такой образ выглядит спокойным и помогает почувствовать, что жук совсем рядом с человеком.
</a:t>
            </a:r>
            <a:endParaRPr lang="en-US" sz="108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8720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Маленькое не означает неважное: крошечный жук так же живёт в своём мире, как человек — в своём.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339491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Внимательный взгляд помогает замечать живое рядом и относиться к нему осторожно, без лишней спешки и равнодушия.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111266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Добро начинается с простого поступка: увидеть, понять и не причинить вреда тому, кто слабее.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мысль, которую важно запомнить
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стихотворения с жизнью школьника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58775" y="2094456"/>
            <a:ext cx="1795764" cy="138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Прогулка во дворе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идёт по знакомой дорожке, смотрит под ноги и замечает траву, листья и землю — обычную картину, которую легко узнать.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2410952" y="2094456"/>
            <a:ext cx="1795764" cy="138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 с насекомым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Вдруг рядом оказывается жук, муравей или бабочка. Сначала это кажется мелочью, потому что внимание ещё занято дорогой и играми.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427014" y="2094456"/>
            <a:ext cx="1795764" cy="138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Неожиданная мысль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приходит понимание: рядом было живое существо, которого можно было не увидеть. Это вызывает удивление и заставляет остановиться.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6757462" y="2094456"/>
            <a:ext cx="1795764" cy="138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внимательный взгляд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такого наблюдения ребёнок начинает смотреть на мир осторожнее и замечает даже самые маленькие детали в парке, во дворе или у школы.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жук — большое напоминание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учит видеть ценность в самом незаметном. Один маленький жук напоминает: вокруг нас живёт хрупкий мир, к которому нужно относиться внимательно, бережно и по-доброму.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2026-05-24T06:08:43Z</dcterms:created>
  <dcterms:modified xsi:type="dcterms:W3CDTF">2026-05-24T06:08:43Z</dcterms:modified>
</cp:coreProperties>
</file>