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география, население, хозяйство и место в мире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моря, истории и сильных связей с миром.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между Европой и океаном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объединяет четыре исторические части, сочетая морское положение, плотное население и сильные традиции. Это страна, где природные условия, города и экономика тесно связаны с историей развития государства.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границы страны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расположено на Британских островах у северо-западных берегов Европы. Его отделяют от материка Ла-Манш и Северное море, что усилило морскую ориентацию страны.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преимущества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сделал возможными активную торговлю, судоходство и связь с далекими территориями. Именно через порты страна рано включилась в мировые экономические и политические процессы.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Изрезанная береговая линия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Великобритании сильно расчленены, особенно на севере и западе. Это связано с ледниковыми формами рельефа и длительным воздействием морской эрозии, создавшей бухты, заливы и удобные гавани.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внешним миром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облегчало контакты не только с Европой, но и с Северной Америкой. Позже оно стало основой для поддержания связей с бывшими колониями и современными партнёрами.
</a:t>
            </a:r>
            <a:endParaRPr lang="en-US" sz="954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долгое время защищало страну от вторжений и одновременно стимулировало развитие флота. Поэтому Великобритания рано стала влиятельной морской державой.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крупнейший город и мировая столица услуг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находятся парламент, правительство и ключевые государственные учреждения. Именно здесь принимаются решения, влияющие на внутреннюю политику страны и её международные отношения.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роль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является одним из ведущих мировых центров финансов, банковского дела и страхования. Деловые районы Сити и Канэри-Уорф формируют современный образ лондонской экономики.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сочетает памятники разных эпох: Вестминстер, Тауэр и Букингемский дворец соседствуют с современными деловыми кварталами. Это делает город особенно привлекательным для туризма и изучения истории.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2902929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известные музеи, университеты и исследовательские учреждения. Благодаря этому Лондон остаётся важным центром образования, науки и культурного обмена.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3755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связи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транспортные узлы, международные организации и культурные площадки Лондон поддерживает связи со многими странами. Он выполняет функцию города, где пересекаются политика, бизнес и культура.
</a:t>
            </a:r>
            <a:endParaRPr lang="en-US" sz="9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стран, входящих в Соединённое Королевство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прежде всего в Англии, особенно в южных и центральных районах, где расположены крупнейшие агломерации и транспортные узлы.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Англией и остальными частями страны очень велик, поэтому демографический и экономический центр тяжести сосредоточен в Англии.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 основе данных национальных статистических служб Великобритании, Шотландии, Уэльса и Северной Ирландии; значения округлены
</a:t>
            </a:r>
            <a:endParaRPr lang="en-US" sz="8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рельеф Великобритании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восток Англии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востоке страны преобладают равнины и низменности. Эти территории удобны для сельского хозяйства, строительства городов и развития транспортной сети.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западные районы более возвышенные и расчленённые. Здесь чаще встречаются горы, плато и холмистые пространства, которые формируют более суровые природные условия.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Шотландские горы
</a:t>
            </a:r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расположены Грампианские горы и Бен-Невис — высшая точка страны. Горный рельеф определяет особенности расселения, туризма и природопользования в регионе.
</a:t>
            </a:r>
            <a:endParaRPr lang="en-US" sz="833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и Северная Ирландия
</a:t>
            </a:r>
            <a:pPr algn="l" indent="0" marL="0">
              <a:lnSpc>
                <a:spcPct val="8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отличается гористостью и Камбрийскими горами, а Северная Ирландия — плато и холмами. Эти территории сохраняют выраженную природную самобытность.
</a:t>
            </a:r>
            <a:endParaRPr lang="en-US" sz="870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 мягкий рельеф облегчает освоение территории, но сочетание влажного климата и низких участков повышает риск наводнений и береговой эрозии.
</a:t>
            </a:r>
            <a:endParaRPr lang="en-US" sz="8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Соединённом Королевстве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распределение полномочий в конституционной монархии и парламентской демократии.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 Соединённого Королевства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исторические регионы различаются по столицам, масштабу, природным условиям и культурным особенностям.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объединяет разные по природе и культуре регионы, но именно это разнообразие формирует её устойчивую идентичность.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географических и административных сведений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государства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Нормандское завоевание усилило королевскую власть в Англии и заметно изменило её политическое устройство, судебную систему и отношения между элитами.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об унии объединил Англию и Шотландию в единое королевство, положив начало современному государственному устройству на Британских островах.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объединённому королевству была присоединена Ирландия, и государство получило название Соединённое Королевство Великобритании и Ирландии.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Ирландии в составе государства осталась только Северная Ирландия, а нынешнее официальное название закрепило этот политический итог.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страна стала ядром огромной колониальной империи, а в XX веке пережила деколонизацию и утратила прежнее мировое доминирование.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Великобритании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традиционные отрасли, но и на высокую концентрацию финансовых и деловых функций в крупнейших городах.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показывает постиндустриальный характер экономики, тогда как промышленность и сельское хозяйство сохраняют важные, но вспомогательные роли.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экономики Великобритании по данным международной и национальной статистики; доли округлены
</a:t>
            </a:r>
            <a:endParaRPr lang="en-US" sz="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моря и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страны сочетает традиционные и новые источники. Нефть и газ добываются на шельфе Северного моря, а в прибрежных районах быстро развиваются ветроэлектростанции. Это показывает переход к более устойчивой модели энергоснабжения без отказа от накопленного опыта.
</a:t>
            </a:r>
            <a:endParaRPr lang="en-US" sz="807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ресурс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потенциал Великобритании поддерживают университеты мирового уровня, исследовательские фонды и технологические парки. Именно они помогают превращать идеи в реальные продукты, усиливая конкурентоспособность страны на глобальном рынке и в международных проектах.
</a:t>
            </a:r>
            <a:endParaRPr lang="en-US" sz="80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 высокие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промышленность давно опирается не на массовый выпуск, а на сложные технологии и исследования. Особенно заметны фармацевтика, аэрокосмическая отрасль, приборостроение и оборонный сектор, где важны квалифицированные кадры, инженерная школа и тесная связь с университетами.
</a:t>
            </a:r>
            <a:endParaRPr lang="en-US" sz="75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роста: промышленность, энергия и наука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67" y="16914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043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элементы транспортной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остаётся одним из главных способов передвижения между крупными городами. Она исторически связала Лондон с промышленными центрами, портами и университетскими городами.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 обеспечивают быстрый доступ к пригородам, складам и региональным центрам. Для страны характерна высокая плотность дорог и сильная ориентация потоков на столицу.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Лондона, Ливерпуля, Саутгемптона, Феликстоу и Глазго обслуживают торговлю, контейнерные перевозки и пассажирские маршруты. Морская инфраструктура связана с внешней торговлей и островным положением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дополняют наземные и морские маршруты, обеспечивая международные связи и туризм. Для Великобритании авиация особенно важна из-за интенсивных деловых поездок и удалённости от континента.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Метрополитен Лондона — один из старейших в мире и символ городской мобильности. Он помогает перераспределять огромные пассажирские потоки внутри крупнейшей агломерации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жители Великобритании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большинство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относится к высокоурбанизированным странам: большинство жителей живёт в городах и крупных агломерациях. Это усиливает роль транспорта, услуг и городской инфраструктуры в повседневной жизни.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центр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населения приходится на Южную и Центральную Англию, особенно на район Лондона, долину Темзы и крупные промышленные города. Здесь сосредоточены рабочие места и образовательные возможности.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плотность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заметно меняется от региона к региону. В густонаселённых районах она очень высока, а в Шотландском нагорье, Уэльсе и на севере страны поселения расположены значительно реже.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многонациональность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проживает значительная доля мигрантов, поэтому население отличается этническим и культурным разнообразием. Это влияет на язык улиц, школьную среду, городскую культуру и экономику.
</a:t>
            </a:r>
            <a:endParaRPr lang="en-US" sz="954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крупнейшими центрами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Манчестер, Бирмингем и Ливерпуль образуют ядро расселения и трудовой миграции. Именно вокруг этих центров формируются крупнейшие потоки людей, товаров и услуг.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Великобритании и его влияние на хозяйство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морской климат смягчает сезонные контрасты и делает погоду изменчивой, что особенно заметно на западных берегах и в горных районах.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зимы и влажность поддерживают пастбища и порты, но одновременно повышают риск паводков, туманов и избыточной сырости.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Великобритании; без единой числовой базы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города специализируются на управлении, промышленности, культуре и транспорте.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крупнейшие агломерации концентрируют управление, образование и услуги, а промышленные центры сохраняют экономическое и культурное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административным и экономическим центрам Великобритании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по Великобритании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типичному туристическому сценарию: прибытие, выбор программы, перемещение, осмотр достопримечательностей и возвращение через транспортные узлы.
</a:t>
            </a:r>
            <a:endParaRPr lang="en-US" sz="87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повседневная культура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8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традиция страны складывалась под влиянием Англии, Шотландии, Уэльса и Северной Ирландии. Поэтому в одном государстве сосуществуют разные исторические памяти, обычаи и формы самовыражения.
</a:t>
            </a:r>
            <a:endParaRPr lang="en-US" sz="776" dirty="0"/>
          </a:p>
        </p:txBody>
      </p:sp>
      <p:sp>
        <p:nvSpPr>
          <p:cNvPr id="12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доминирует в общественной жизни, но в ряде регионов сохраняются валлийский, гэльский и шотландский языки. Они поддерживают местную идентичность и культурную преемственность.
</a:t>
            </a:r>
            <a:endParaRPr lang="en-US" sz="761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повседневной жизни характерны уважение к личному пространству, сдержанность в общении и ценность приватности. Эти нормы заметны и в школе, и в общественных местах, и в деловой среде.
</a:t>
            </a:r>
            <a:endParaRPr lang="en-US" sz="796" dirty="0"/>
          </a:p>
        </p:txBody>
      </p:sp>
      <p:sp>
        <p:nvSpPr>
          <p:cNvPr id="14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Пабы и клубы
</a:t>
            </a:r>
            <a:pPr algn="l" indent="0" marL="0">
              <a:lnSpc>
                <a:spcPct val="80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клубы, пабы и местные сообщества играют важную роль в досуге. Они помогают людям поддерживать связи, обсуждать новости района и сохранять привычные социальные формы общения.
</a:t>
            </a:r>
            <a:endParaRPr lang="en-US" sz="840" dirty="0"/>
          </a:p>
        </p:txBody>
      </p:sp>
      <p:sp>
        <p:nvSpPr>
          <p:cNvPr id="15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изменения
</a:t>
            </a:r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праздники и местные ритуалы остаются значимой частью быта, но британская культура при этом открыта к изменениям. Именно сочетание устойчивых традиций и адаптации делает её узнаваемой.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географии и общественной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 Великобритании тесно связаны со школами, клубами и городскими стадионами. Многие виды спорта стали частью национального образа страны ещё в XIX 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наиболее заметным видом спорта, но сильные позиции сохраняют и другие дисциплины, которые поддерживают клубную культуру и международную известность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спортивным традициям Великобритании; иллюстративная диаграмма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146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04008"/>
            <a:ext cx="239100" cy="212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Великобритании в мире сегодня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сохраняет значение одного из главных финансовых и дипломатических центров мира. Здесь сосредоточены международные компании, банки, культурные учреждения и важные переговорные площадки.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остаётся влиятельным государством Европы и мира благодаря постоянному месту в Совете Безопасности ООН, участию в НАТО и G7, а также дипломатическим традициям.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 после Brexit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Brexit страна перестраивает торговые и миграционные отношения, стремясь сохранить экономическую открытость и одновременно усилить контроль над собственными правилами.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острых проблем — различия в уровне жизни, высокая стоимость жилья и социальное неравенство. Эти вопросы особенно заметны в крупных городах и их пригородах.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модернизация, баланс между регионами и сохранение единства Соединённого Королевства определяют повестку ближайших лет. От решений в этих сферах зависит устойчивость развития.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Великобритания остаётся важной для 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сочетает выгодное морское положение, мощные города, сильную экономику услуг и богатое культурное наследие. Именно это позволяет ей сохранять влияние в политике, науке, финансах и международной культуре.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2026-06-02T23:21:23Z</dcterms:created>
  <dcterms:modified xsi:type="dcterms:W3CDTF">2026-06-02T23:21:23Z</dcterms:modified>
</cp:coreProperties>
</file>