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признаки точно, грамотно и 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описывать предметы и явления, а степени сравнения делают такое описание точнее. Эта тема нужна для грамотной устной и письменной речи, потому что сравнительные формы часто вызывают ошибки и требуют внимательности к строению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степени сравнения прилагательных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называет признак без сопоставления с другими предметами. Слова тёплый, красивый, тихий просто сообщают о качестве, не показывая, насколько оно выражено.
</a:t>
            </a:r>
            <a:endParaRPr lang="en-US" sz="1068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показывает, что признак проявляется сильнее или слабее, чем у другого предмета. В речи встречаются варианты теплее, красивее, тише и более тёплый.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обозначает наибольшую или наименьшую степень признака среди группы. Например: самый тёплый, наиболее красивый, наименьший по высоте.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степеней сравнения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образования и помогает быстро увидеть связь между формой и примером.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степень служит основой, а сравнительная и превосходная могут образовываться разными способами: суффиксами или служебными словами.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степеней сравнения прилагательных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простая сравнительная степень образуется с помощью суффиксов -ее, -ей и -ше. Такие формы помогают кратко и естественно сравнивать признаки: добрее, смелее, тише, тоньше.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прилагательных форма образуется не по обычной модели, а с изменением основы. Поэтому нужно запомнить: хороший — лучше, плохой — хуже, маленький — меньше.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иллюстрация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особенно понятно, если рядом показать два предмета с разной высотой, длиной или шириной. Тогда сразу видно, какой признак выражен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17" y="1540468"/>
            <a:ext cx="410025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087" y="1535175"/>
            <a:ext cx="410025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составная сравнительная степень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 строится с помощью слов более и менее. Они прибавляют значение сравнения к прилагательному: более интересный, менее удобный.
</a:t>
            </a:r>
            <a:endParaRPr lang="en-US" sz="1397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более и менее пишутся отдельно от прилагательного. Это важная орфографическая особенность, которая помогает не смешивать составную форму с суффиксальной.
</a:t>
            </a:r>
            <a:endParaRPr lang="en-US" sz="1336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удобна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нужна, если простая сравнительная звучит неудобно или не образуется по правилу. Поэтому в учебной речи она часто помогает говорить точнее.
</a:t>
            </a:r>
            <a:endParaRPr lang="en-US" sz="14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учебной классификации форм сравнения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сравнения встречаются чаще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способы сравнения удобнее для коротких ответов и описаний в классе.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используются простая сравнительная степень и составные формы с более и самый, потому что они понятны и нейтральны по стилю.
</a:t>
            </a:r>
            <a:endParaRPr lang="en-US" sz="11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 -ейш- и -айш- звучат торжественно и книжно, поэтому в повседневной школьной речи они встречаются реже, чем варианты со словом самый.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суффикса помогают образовать простую превосходную форму прилагательных.
</a:t>
            </a:r>
            <a:endParaRPr lang="en-US" sz="26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превосходная степень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превосходная степень образуется при помощи слов самый, наиболее и наименее. Они указывают, что признак выражен в наибольшей или наименьшей степени среди нескольких предметов.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звучит спокойно и подходит для учебных текстов, ответов на уроке и описаний. Поэтому в школьной практике она используется очень часто и считается удобной.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Слова-показатели пишутся отдельно от прилагательного: самый высокий, наиболее удобный, наименее заметный. Это помогает отличить составную форму от других способов 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степень сравнения прилагательного
</a:t>
            </a:r>
            <a:endParaRPr lang="en-US" sz="2365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установить форму и способ образования по признакам слова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«Степени сравнения прилагательных».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формы, которые нужно запомнить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сравнения не строятся по обычной модели и требуют отдельного запоминания.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из таблицы употребляются часто, поэтому их нужно знать как исключения и не заменять суффиксальными вариантами.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которые не образуют степени сравнения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называют признак, который не может быть выражен сильнее или слабее. К ним относятся слова вроде деревянный, каменный и российский.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происхождение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обозначающие материал, чаще всего не сравниваются: нельзя сказать «более деревянный» или «менее каменный». Они называют не качество, а вид предмета.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качественные прилагательные тоже не образуют степеней сравнения, если их значение стало устойчивым. Например, круглый или золотой в таких случаях не сравниваются.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нельзя представить как больший, меньший или самый выраженный, степень сравнения не нужна. В сомнительных случаях помогает смысл слова и его разряд.
</a:t>
            </a:r>
            <a:endParaRPr lang="en-US" sz="11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степени сравнения нужны в 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во дворе
</a:t>
            </a:r>
            <a:pPr algn="ct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степени сравнения помогают сразу увидеть различие между предметами. Один ученик выше другого, а новая книга может оказаться интереснее прежней. Такие формы делают описание точным и понятным без длинных пояснений.
</a:t>
            </a:r>
            <a:endParaRPr lang="en-US" sz="93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и в рассказе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описываем лес, реку или погоду, сравнение делает текст живее. Тише ветер, ярче солнце, выше гора — и картина сразу становится наглядной. Именно поэтому писатели часто используют такие формы.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 в спорте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удобны и в школьных ответах, и в спортивных новостях. Можно сказать: команда сыграла лучше, а результат стал самым высоким. Так сравнение помогает кратко выразить оценку и итог.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«Степени сравнения прилагательных».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признака на 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ряду значение признака растёт от начальной формы к сравнению с другими предметами.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одинаковую логику: сравнительная степень усиливает признак, а превосходная выводит его на самый высокий уровень.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образовании форм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усиливать признак дважды: формы вроде «более лучше» или «менее хуже» звучат неправильно, потому что уже содержат сравнение и повторяют его лишними словами.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становится и сочетание разных способов образования: «более красивее» или «самый умнейший». Нужно выбрать либо простую форму, либо составную.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формах важно не ошибиться в написании: тише, выше, красивее. Неправильный суффикс делает форму неграмотной и мешает восприятию текста.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попробуй убрать лишнее слово и оставить один способ сравнения. Так легче выбрать правильную форму и избежать повторения одного и того же значения.
</a:t>
            </a:r>
            <a:endParaRPr lang="en-US" sz="9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неправильно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 и способы их исправления.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форме должно быть только одно средство сравнения: либо суффикс, либо слово-показатель. Двойное усиление делает высказывание ошибочным.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литературного языка; школьный материал по теме.
</a:t>
            </a:r>
            <a:endParaRPr lang="en-US" sz="7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550" y="1420539"/>
            <a:ext cx="541538" cy="6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557" y="2747279"/>
            <a:ext cx="541537" cy="61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3238" y="4053564"/>
            <a:ext cx="464175" cy="6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 и наречий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 существительным и отвечает на вопросы какой? какая? какое? какие?. Оно называет признак предмета: высокий дом, тихая музыка, интересная книга.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признак действия и отвечает на вопросы как? где? когда?. Поэтому его сравнивают иначе: быстро — быстрее — быстрее всего, тихо — тише — тише всего.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относится к существительному, это прилагательное; если к глаголу, это наречие. Такое различие помогает правильно образовывать формы и строить предложение без ошибок.
</a:t>
            </a:r>
            <a:endParaRPr lang="en-US" sz="8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в литературе и повседневной речи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сравнительные формы делают описание ярче и короче. Писатель может сказать, что ночь стала тише, а герой — смелее, и образ сразу оживает.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пословицах сравнение помогает передать мысль сжато и метко. Такие выражения легко запоминаются, потому что в них признак показан очень ясно и выразительно.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беседе мы часто говорим: стал спокойнее, работает лучше, выглядит увереннее. Эти формы помогают вежливо и точно выразить отношение к человеку или событию.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на уроке сравнение делает описание предмета точнее: самый сильный, более удобный, меньше ошибок. Поэтому умение правильно выбирать форму важно для устной и письменной речи.
</a:t>
            </a:r>
            <a:endParaRPr lang="en-US" sz="10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«Степени сравнения прилагательных».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Повторение: формы на 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увидеть, где используется суффикс, а где — слова-показатели сравнения.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одну схему: начальная форма обозначает признак, сравнительная сопоставляет, а превосходная выделяет предмет среди других.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степенях сравнения прилагательных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точнее говорить о признаке предмета и выбирать нужную форму без ошибок. Если помнить обычные модели, исключения и случаи без сравнения, речь становится грамотной и 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2026-05-28T14:41:38Z</dcterms:created>
  <dcterms:modified xsi:type="dcterms:W3CDTF">2026-05-28T14:41:38Z</dcterms:modified>
</cp:coreProperties>
</file>