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места для покупок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план, потом покупка: так меньше ошибок и лишних трат.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выбор места покупки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место покупки влияет не только на цену, но и на удобство, проверку качества и возврат. Один и тот же товар может стоить по-разному, поэтому важно сравнивать варианты заранее.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места покупок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добавить к цене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подростка важны ещё и безопасность с понятными правилами возврата. Лучше выбирать место, где можно проверить товар, задать вопросы и не остаться с ненужной покупкой.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импульса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покупать только после сравнения, меньше шансов взять вещь случайно. Это особенно полезно, когда вокруг много скидок, ярких витрин и заманчивых предложений.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получится выгоднее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магазинов помогает увидеть разницу в цене, доставке и качестве. Иногда недорогой товар в итоге обходится дороже из-за возврата, комиссии или неудачной покупки.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действительно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отделите нужное от желаемого. Рюкзак, обувь и тетради помогают учёбе каждый день, а модные мелочи можно купить позже, если бюджет пока ограничен.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Потребность, бюджет и ожидание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себе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вещь нужна не срочно, добавьте её в список ожидания и вернитесь позже. Пауза часто помогает выбрать удачнее и не купить случайно первое попавшееся.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Назначьте сумму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задайте предел расходов и оставьте небольшой запас на доставку, если она нужна. Так легче выбрать подходящее место и не выйти за рамки бюджета.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покупку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ясно сформулируйте, что именно нужно: один предмет, набор или замена старой вещи. Чем точнее цель, тем проще не отвлечься на лишние варианты.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районные магазины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 рядом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магазины выручают, когда покупка нужна прямо сейчас: закончились батарейки, забыта ручка или срочно понадобился простой аксессуар. До них легко дойти и сразу проверить товар.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в том, что продавцу проще показать проблему на месте и обсудить обмен. Это удобно, если нужен понятный контакт и нет времени ждать доставку.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самый выгодный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обычно в выборе и цене: ассортимент меньше, а отдельные товары стоят дороже, чем в крупных сетях. Поэтому здесь лучше брать самое необходимое, а не всё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Супермаркеты: удобно и быстро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простого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ассортимент ограничен, поэтому редкие или специализированные товары лучше искать в других местах. Зато для простых задач супермаркет даёт скорость и понятный выбор.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скидки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здесь встречаются акции на наборы и сезонные товары. Это помогает сэкономить, если нужен не один предмет, а сразу несколько одинаковых вещей.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за один визит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 удобен для повседневных мелочей: тетрадных обложек, ручек, бутылок для воды и простых контейнеров. Всё можно купить за один заход вместе с обычными продуктами.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лишних поездок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торговом центре удобно пройтись по нескольким магазинам подряд и сразу сравнить бренды. Можно примерить одежду, посмотреть посадку обуви и проверить, как вещь выглядит в реальности. Это помогает выбрать не по картинке, а по ощущению.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преимущество — возможность оценить качество на месте. Видны ткань, швы, молнии и фурнитура, а консультант может объяснить состав и уход. Для многих покупок это надёжнее, чем длинное описание на сайте.
</a:t>
            </a:r>
            <a:endParaRPr lang="en-US" sz="906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лишних трат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здесь легко увлечься: яркие витрины и большой выбор подталкивают купить больше, чем планировалось. Поэтому перед визитом полезно составить короткий список и заранее знать бюджет.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о покупках в торговом центре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55270" y="2767065"/>
            <a:ext cx="6617631" cy="18741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494661"/>
            <a:ext cx="4172877" cy="18019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Секонд-хенд и ярмарки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 проверкой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помогают экономить и меньше выбрасывать вещи. Но удачная покупка возможна только тогда, когда товар действительно подходит по состоянию и его не придётся сразу менять.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покупкой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оплатой важно внимательно осмотреть товар: проверить размер, запах, состояние швов, молний и кнопок. Для техники и игр нужно убедиться, что всё работает без ошибок.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Секонд-хенд и ярмарки особенно полезны, если нужен недорогой, но необычный товар. Здесь можно найти одежду, книги, игры и вещи с историей, которых нет в обычных магазинах.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Маркетплейсы: широкий выбор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несколько кликов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Маркетплейсы удобны, когда нужно быстро сравнить похожие товары и цены. Фильтры помогают отобрать нужный размер, цвет и стоимость, а отзывы — понять, насколько вещь похожа на фото.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выбор и акции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найти скидки и редкие варианты, которых нет рядом с домом. Это особенно полезно, если нужен конкретный товар и важно выбрать из большого количества предложений.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перепроверять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подделками, разным качеством у продавцов и неточными фотографиями. Поэтому перед заказом стоит читать описание, смотреть рейтинг и проверять условия возврата.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дней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даётся на отказ от товара при дистанционной покупке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дистанционных покупок это особенно важно: есть время оценить товар и условия возврата.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РФ «О защите прав потребителей», статья 26.1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ежемесячное списание нужно проверять заранее.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подписка в месяц кажется небольшой, но именно регулярные списания чаще всего делают покупку дороже, чем кажется сначала.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типовым условиям подписочных сервисов и аренды техники.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помогают быстро оценить продавца.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продавца с хорошим рейтингом полезно проверить несколько признаков надежности, а не доверять только звездам и короткому описанию.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проверки продавца: отзывы, фото, сроки отправки и условия возврата.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 и онлайн: что сравнивать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офлайн- и онлайн-покупок помогает увидеть не только цену, но и скрытые условия, которые влияют на итоговую выгоду.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 удобнее для проверки товара сразу, а онлайн — для выбора и сравнения цен; выгоднее тот вариант, где условия доставки и возврата не увеличивают итоговую сумму.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покупки в рознице и интернет-торговле.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качество и подлинность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без разночтений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 размер, состав и комплектацию с описанием товара. Если данные расплывчатые или противоречат друг другу, риск ошибки выше, особенно при покупке одежды, обуви и аксессуаров.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крупно и честно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фотографии с разных сторон и крупным планом. Хорошие снимки показывают швы, застежки, экран, ярлыки и другие детали, по которым легче заметить дефекты.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подлинности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техники и брендовых вещей проверяй совпадение модели, серийный номер, гарантийный ярлык и документы. Любая нестыковка — повод еще раз перепроверить товар до оплаты.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попасться на обман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безопасной покупки: сначала проверка площадки и продавца, затем оплата только внутри защищенного сервиса.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575" y="2057985"/>
            <a:ext cx="381790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покупать дешевле без лишнего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и купоны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купоны и акции, но оценивай, нужна ли вещь вообще. Скидка полезна только тогда, когда товар действительно входит в список покупок.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цену у нескольких продавцов и учитывай доставку. Низкая цена без проверки условий иногда оборачивается переплатой после оформления заказа.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 единицу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цену за единицу, если товар продается упаковкой или набором. Так проще понять, что выгоднее: большая упаковка или несколько маленьких.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Покупай только нужный размер и количество. Лишний товар занимает место, быстро теряет ценность и перестает быть экономией.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Куда обращаться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проверь, где и как обращаться при браке: в магазин, в поддержку или через заявку в личном кабинете. Это экономит время, если товар не подошел.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Правила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 условия обмена и возврата денег. У разных магазинов и площадок они могут отличаться, поэтому лучше прочитать правила до оплаты.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Состояние товара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сохрани бирки, упаковку и все вложения в аккуратном виде. Если вещь испорчена после покупки, вернуть ее обычно сложнее.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Срок возврата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 срок, в течение которого можно вернуть товар, и узнай, нужен ли чек. Эти правила особенно важны для одежды, обуви и электроники.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и гарантия: что проверить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жизнь вещи уже снижает лишние расходы.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вещей помогает уменьшить отходы и тратить деньги разумнее. Если предмет служит дольше, новая покупка может подождать.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продления срока службы вещей через повторное использование и ремонт.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показывает, как выбор проходит от списка требований к сравнению условий и итоговому решению.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без ошибок начинается с плана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покупка не начинается со скидки — она начинается с понимания, что именно нужно, сколько можно потратить и где условия покупки действительно удобны и безопасны.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2026-07-25T20:49:04Z</dcterms:created>
  <dcterms:modified xsi:type="dcterms:W3CDTF">2026-07-25T20:49:04Z</dcterms:modified>
</cp:coreProperties>
</file>