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непроизносимыми согласными в корне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«тихие» буквы и писать без ошибок.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и буква не всегда совпадают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согласная в слове почти не слышится, но на письме её пропускать нельзя. Если не знать правило, легко написать «празник» вместо «праздник» или «чесный» вместо «честный».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непроизносимая согласная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согласная буква, которая есть в слове, но в речи звучит очень слабо или совсем не слышится. Поэтому на слух её можно не заметить.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такая буква стоит в середине слова, в корне. Именно там она «прячется» от уха, но в тетради всё равно должна быть написана.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слов: честный, звёздный, солнце, сердце, праздник. В каждом из них важно смотреть не только на звучание, но и на состав слова.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пишется и слышится по-разному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буква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сохраняются все нужные буквы, даже если одна согласная почти не слышна. Поэтому важно не писать только по слуху.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звук может «спрятаться»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слово, оно может звучать короче и легче. Но написание подсказывает, какая буква должна быть в корне, даже если ухо её не ловит.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буквы встречаются чаще всего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этим сочетанием буква т часто не слышится. Примеры: честный, местный, грустный, радостный. Проверка помогает не потерять важную букву.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здн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согласная д может звучать очень слабо. Так устроены слова поздний и звёздный, поэтому их нужно внимательно сравнивать с родственными словами.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буква может скрываться между другими звуками. Пример — солнце, где звучание не подсказывает всё написание сразу.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рдц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согласная иногда почти не слышна, но в корне она есть. Слово сердце хорошо показывает, как важно проверять написание по составу слова.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сочетании звук тоже может быть неясным. Слово чувство часто встречается в упражнениях, поэтому его полезно запомнить особенно внимательно.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такие слова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однокоренное слово, в котором нужная согласная слышится ясно. Так удобнее понять, какая буква должна стоять в спорном месте.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честный — честь, местный — место, поздний — опоздать, звёздный — звезда. Родственные слова помогают услышать скрытую согласную.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подходящее проверочное слово найти нельзя, слово считают словарным. Тогда его нужно просто запомнить и несколько раз правильно написать.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слова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спешить и не терять буквы в корне.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нельзя проверить обычным способом. Их написание нужно запомнить целиком: праздник, чувство, лестница, здравствуй.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учебных заданиях и словарных диктантах. В них лучше не угадывать, а сразу писать аккуратно и внимательно.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несколько раз прочитать слово вслух и потом написать его по памяти. Так буквы запоминаются глазами, ушами и рукой одновременно.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знакомым, но проверка не подходит, значит, оно может быть словарным. Тут помогает только повторение и терпеливое запоминание.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ошибки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слово пишут только на слух. Тогда легко пропустить букву и получить смешные варианты вроде «празник», «сонце» или «чесный».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читать слово медленно, сравнивать его с проверочным словом и запоминать его вид. Глаз иногда замечает больше, чем ухо!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т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слова помогают увидеть букву т яснее: место, грусть, радость. Когда слышится похожее родственное слово, легче выбрать правильное написание.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нужно писать слово агентство: на слух оно кажется проще, чем на письме. Но в тетради важна каждая буква, даже тихая.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т часто «прячется» в словах с сочетанием стн. Поэтому в словах местный, грустный, радостный и ненастный её нельзя забывать при письме.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д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поздний, звёздный и бездна буква д входит в трудное сочетание и почти не слышится. Поэтому при письме нельзя доверять только слуху: он иногда подводит, как сонный кот.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 написании, подбирают родственные слова, где звук слышен отчётливо: опоздать — поздний, звезда — звёздный, праздновать — праздник. Так буква д становится видимой и понятной.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проверочное слово помогает услышать д ясно, пишем её обязательно. Когда подходящей проверки нет, слово лучше запомнить целиком. Это удобно делать вместе с группой однокоренных слов.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л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солнце и солнечный буква л в середине слова почти не слышится. Из-за этого можно легко ошибиться, если писать только по слуху, не заглядывая в корень.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подсказывает проверку: солнце — солнечный. Родственные слова помогают увидеть общую часть и понять, что буква л в написании нужна, хотя в речи она прячется очень тихо.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сравнивать похожие слова и не торопиться. Если звук кажется пропавшим, это ещё не значит, что буквы нет. Иногда она просто спряталась, как маленький помощник в середине слова.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родственные слова помогают запомнить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Родственные слова имеют общий корень и близкий смысл, поэтому их удобно сравнивать. Когда рядом стоят солнце и солнечный или честь и честный, становится видно, какая буква сохраняется в письме.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Такая пара словно подсказывает правильный ответ шёпотом, но очень уверенно. Ребёнок слышит одно слово, видит другое и быстрее запоминает написание, даже если трудная согласная в обычной речи почти исчезает.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 ошибок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проверки слов с непроизносимыми согласными в корне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орфограмма отличается от других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каждую трудную согласную можно назвать непроизносимой. Иногда в слове есть парная согласная, и тогда проверка будет другой, поэтому важно сначала понять, с какой орфограммой мы имеем дело.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не только на звучание, но и на строение слова. Корень помогает заметить, где буква сохраняется, а где в слове спряталась совсем другая трудность, не связанная с этой темой.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просьба не подходит для этой орфограммы. В нём нет той же проверки, что в словах честный или поздний, поэтому его нельзя разбирать по этому правилу, как бы ни хотелось упростить задачу.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торопится, ухо легко может обмануть. Поэтому полезно не угадывать, а сравнивать слова, искать общий корень и проверять, действительно ли согласная относится к непроизносимым.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тренировки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и место: буква, которую нужно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местный помогает вспомнить место, где слышится нужная согласная. Если прочитать пару медленно, общая часть сразу становится заметной, и буква т уже не прячется. Такой маленький языковой фокус помогает писать увереннее.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солнечный: дружная пара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солнце и солнечный, видно, что слова связаны по смыслу и по корню. В одном слове звук л слышится слабо, а в другом помогает проверка. Пара работает как верный подсказчик для письма.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честный: проверка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честь и честный удобно читать вместе, потому что они похожи и по смыслу, и по звучанию. В такой паре легче увидеть спрятанную букву, а значит, меньше шансов допустить смешную ошибку в тетради.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не помогает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целиком, если однокоренная проверка не находится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3 класса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пропустить букву т, д или л и написать слово так, как оно звучит. Тогда появляются варианты вроде чесный, позний и сонце, хотя правильное написание другое.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выбирает неверное проверочное слово. Если оно не родственное или относится к другому слову, проверка не помогает, и ошибка остаётся, как незваный гость в тетради.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слишком быстрое чтение. Когда слово произносят бегло, нужная буква теряется, а глаз спешит за ухом и не замечает пропуск.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нужно искать общий корень и сравнивать слова внимательно. Правильная проверка всегда опирается на ту же часть слова, а не на случайное сходство звучания.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правило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Лучше всего работают короткие пары и цепочки слов: честь — честный, солнце — солнечный, радость — радостный. Если произносить их вслух и писать по памяти, буква запоминается намного крепче.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Полезно держать похожие слова рядом и замечать, как одно подсказывает другое. Тогда правило становится понятным, а трудная согласная перестаёт пугать и начинает вести себя как аккуратный помощник.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пиши смело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может почти исчезать на слух, но в корне слова она часто нужна обязательно. Проверяй слово через родственные формы, а словарные слова запоминай целиком — и письмо станет намного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2026-05-22T00:27:30Z</dcterms:created>
  <dcterms:modified xsi:type="dcterms:W3CDTF">2026-05-22T00:27:30Z</dcterms:modified>
</cp:coreProperties>
</file>