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знакомство с животными: основные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удивительное разнообразие жизни на планете Земля.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животных и их роль в истории человечества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возникли более 600 миллионов лет назад и освоили все среды обитания. В истории они были источником пищи, помощниками в сельском хозяйстве и частью культурных традиций.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мир без позвоночника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беспозвоночным принадлежат насекомые, моллюски, черви и ракообразные. Они не имеют позвоночника, часто обладают защитным панцирем и отличаются разнообразием форм и способов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скелет и сложная нервная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 имеют внутренний скелет с позвоночником. К ним относятся рыбы, амфибии, рептилии, птицы и млекопитающие, каждый с уникальными адаптациями к среде обитания.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животных: беспозвоночные и позвоночные
</a:t>
            </a:r>
            <a:endParaRPr lang="en-US" sz="2555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различным средам обитания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холоде: белая медведица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медведица выживает в условиях Арктики благодаря густому меху и толстому слою подкожного жира, защищающим от температур до −50 °C.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5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выживания: верблюд
</a:t>
            </a:r>
            <a:pPr algn="ctr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переносит высокие температуры и длительную нехватку воды, запасая жир в горбах и сохраняя влагу в организме максимально эффективно.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9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строители: крот и бобр
</a:t>
            </a:r>
            <a:pPr algn="ctr" indent="0" marL="0">
              <a:lnSpc>
                <a:spcPct val="90000"/>
              </a:lnSpc>
              <a:buNone/>
            </a:pPr>
            <a:r>
              <a:rPr lang="en-US" sz="49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роет сложные тоннели под землёй, приспосабливаясь к подземному образу жизни, а бобр строит плотины, сочетая водные и сухопутные привычки.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3928" y="2043977"/>
            <a:ext cx="364959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разных сред обитания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животных, живущих на суше, в воде, воздухе и под землёй.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адаптированы к уникальным условиям каждой среды с разными способами дыхания и активности.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данных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хозяева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занимают более 95% видов беспозвоночных. Они имеют сегментированное тело и часто крылья, что обеспечивает высокую мобильность и адаптивность.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жители воды и суши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отличаются мягким телом, часто защищённым раковиной. Они приспособлены к жизни в воде и влажных местах, используя хитросплетения органов для дыхания и передвижения.
</a:t>
            </a:r>
            <a:endParaRPr lang="en-US" sz="1147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— незаметные труженики почвы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не имеют скелета и панциря, но играют важную роль в рыхлении почвы и переработке органики, поддерживая плодородие экосистем.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разнообразие и особенности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ключевые особенности и группы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первичные позвоночные водные жители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оснащены жабрами и плавниками, что позволяет им эффективно перемещаться и дышать под водой. Они составляют основу многих водных экосистем.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связующие звенья между водой и сушей
</a:t>
            </a:r>
            <a:pPr algn="ctr" indent="0" marL="0">
              <a:lnSpc>
                <a:spcPct val="90000"/>
              </a:lnSpc>
              <a:buNone/>
            </a:pPr>
            <a:r>
              <a:rPr lang="en-US" sz="41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проводят молодость в воде, а взрослую жизнь — на суше. Их влажная кожа участвует в дыхании, а жизненный цикл включает метаморфоз из личинки во взрослую особь.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млекопитающие: вершины эволюции позвоночных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перьями и способностью к полёту, а млекопитающие — шерстью и молочными железами, обеспечивающими заботу о потомстве и сложное поведение.
</a:t>
            </a:r>
            <a:endParaRPr lang="en-US" sz="10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насекомых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насекомых делится на три части: голову, грудь и брюшко. На груди расположены три пары ног и чаще две пары крыльев, что обеспечивает мобильность и разнообразие поведения.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— союзники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опыляют растения, способствуя их размножению и обеспечивая урожайность сельскохозяйственных культур.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пища для экосистемы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участвуют в разложении органических веществ, а также служат важной пищей для птиц, амфибий и млекопитающих.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строение тела и важность в природе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характеристики и роль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паукообразных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имеют восемь ног и отсутствуют усики и крылья. Их тело разделено на две части, что отличает их от насекомых.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— инструмент охоты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ткут хитросплетённые паутины, чтобы ловить добычу. Такой способ охоты эффективен и позволяет регулировать численность насекомых.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1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виды и экосистемная роль
</a:t>
            </a:r>
            <a:pPr algn="ctr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пауки, например каракурт и тарантул, обладают ядом. Паукообразные контролируют популяции насекомых, сохраняя баланс в природе.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жизнь амфибий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развиваются в воде, где их личинки дышат жабрами, а взрослая особь адаптируется к жизни на суше, используя лёгкие и кожное дыхание.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 и её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амфибий остаётся влажной благодаря слизистым железам, что позволяет им дополнительно дышать и поддерживать водный баланс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адаптации и жизненный цикл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строение, разнообразие и значение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рыб: адаптация к воде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получили жабры для дыхания под водой и плавники для эффективного передвижения. Эти структуры помогают им сохранять равновесие и ловить добычу в подводной среде. Каждый вид рыбы имеет особенности, адаптирующие его к определённому месту обитания.
</a:t>
            </a:r>
            <a:endParaRPr lang="en-US" sz="1034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2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рыб для экосистем и человека
</a:t>
            </a:r>
            <a:pPr algn="ctr" indent="0" marL="0">
              <a:lnSpc>
                <a:spcPct val="90000"/>
              </a:lnSpc>
              <a:buNone/>
            </a:pPr>
            <a:r>
              <a:rPr lang="en-US" sz="46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30 000 видов рыб обеспечивают баланс водных экосистем, поддерживая пищевые цепи. Они служат пищей для миллионов людей и имеют большое экономическое значение: рыболовство и аквакультура — важные отрасли мировой экономики.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выживания рептилий в жарком климате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покрыты чешуёй, которая защищает их от потери влаги. Многие виды активно регулируют температуру тела, выбирая тень или солнечные места. Это позволяет им адаптироваться к жизни в пустынях и других экстремальных условиях.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рептилий и их образ жизни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Змеи, черепахи и ящерицы занимают разнообразные экосистемы — от лесов до водоёмов. Они размножаются, откладывая кожистые яйца на суше, что отличает их от водных амфибий и помогает освоить сухие территории.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Рептилии: приспособления и среда обитания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разнообразие и образ жизни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птиц и их особенности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уникальный покров из перьев, обеспечивающих теплоизоляцию и возможность полёта. Их разнообразие в строении клюва и лап обусловлено разнообразием кормовой базы и способов передвижения.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и миграции птиц
</a:t>
            </a:r>
            <a:pPr algn="ctr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преодолевают тысячи километров во время сезонных миграций. Например, аисты и журавли путешествуют между Европой и Африкой, используя энергетически эффективные маршруты для поиска пищи и размножения.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характеризуются наличием шерсти и молочных желез, которые кормят потомство. Их высокоразвитая нервная система обеспечивает сложное поведение и социальные связи, что отличает их от других классов животных.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млекопитающих на планете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слонов до летучих мышей — млекопитающие обитают в разных средах обитания. Многие из них играют важную роль в экосистемах, а человек сам относится к этому классу.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ключевые признаки и роль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животные: примеры, адаптации и влияние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паразитов для выживания
</a:t>
            </a:r>
            <a:pPr algn="ctr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такие как блохи и клещи, обладают адаптациями: крепкими присосками и резистентностью к иммунитету хозяина. Они питаются кровью или тканями, обеспечивая себе питание, но при этом влияя на здоровье животных и человека.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профилактика паразитических заболеваний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часто становятся причиной распространения болезней. Современные меры включают санитарные процедуры и лечение животных, что снижает риски заражения и улучшает качество жизни людей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роль животных в биосфере
</a:t>
            </a:r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в природе от растений до хищников
</a:t>
            </a:r>
            <a:endParaRPr lang="en-US" sz="28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и исчезающие виды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животных страдают от уничтожения природных мест обитания и браконьерства, что приводит к снижению их численности и угрозе полного исчезновения.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сохранить уникальные виды, такие как амурский тигр и снежный барс, обеспечивая защиту их естественной среды и восстановление популяций.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человека необходимыми продуктами питания и материалами, включая молоко, яйца и шерсть, что является основой многих отраслей экономики.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помогают в сельском хозяйстве и служат компаньонами, способствуя эмоциональному развитию и улучшая качество жизни людей всех возрастов.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способен достигать скорости до 120 км/ч, что делает его самым быстрым наземным животным, а синий кит — крупнейшим существом планеты, достигая длины до 30 метров.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— единственный млекопитающий, способный к активному полёту, а стрекоза машет крыльями до 30 раз в секунду, демонстрируя уникальные адаптации к жизни в воздухе.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ключ к пониманию нашей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незаменимую роль в поддержании баланса природы и устойчивости экосистем. Их сохранение — наша общая ответственность для будущих поколений и здоровья Земли.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2026-05-09T15:38:54Z</dcterms:created>
  <dcterms:modified xsi:type="dcterms:W3CDTF">2026-05-09T15:38:54Z</dcterms:modified>
</cp:coreProperties>
</file>