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открывает путь к знаниям, дружбе и первым победам.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— школьники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класс: начало большого пути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знакомится с уроками, расписанием и школьными правилами. Здесь он учится быть самостоятельным, аккуратным и внимательным к людям рядом, а каждый день приносит новые маленькие открытия.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класс — дружная команда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направляет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разобраться в заданиях, объясняет новое и поддерживает каждого ученика. Благодаря его помощи в классе легче работать спокойно, задавать вопросы и двигаться вперёд вместе.
</a:t>
            </a:r>
            <a:endParaRPr lang="en-US" sz="1226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 своём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отвечает у доски, кто-то дежурит, а кто-то внимательно слушает и готов помочь соседу. Когда каждый делает своё дело, класс работает дружно и без лишней суеты.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 делают уроки спокойнее: говорить по очереди, не мешать другим, бережно относиться к вещам и уважать труд одноклассников. Так в классе становится комфортно всем.
</a:t>
            </a:r>
            <a:endParaRPr lang="en-US" sz="1275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вежливое слово и готовность поддержать помогают чувствовать себя уверенно. В таком классе хочется учиться, спрашивать, пробовать новое и радоваться успехам вместе.
</a:t>
            </a:r>
            <a:endParaRPr lang="en-US" sz="12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6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400" y="1205475"/>
            <a:ext cx="315225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269" y="3040650"/>
            <a:ext cx="262687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8931" y="3040650"/>
            <a:ext cx="367763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 школьном портфеле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читать задания, узнавать новое и готовиться к урокам. Аккуратно положенные учебники не мнутся и быстро находятся, когда учитель просит открыть нужную страницу.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живут ручка, карандаши, ластик и линейка. Когда всё собрано вместе, не приходится искать нужную вещь по всей парте в самый важный момент.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 дневник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нужны для упражнений, а дневник помогает помнить расписание и задания. Эти вещи лучше хранить отдельно и чисто, чтобы учиться было удобно и приятно.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сменка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воды помогает не забывать о себе в течение дня, а мешок для сменной обуви делает портфель аккуратнее. Так утром меньше спешки и больше порядка.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рюкзак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портфель собран заранее, утро проходит спокойнее. Нужные вещи лежат на своих местах, и первоклассник быстрее выходит из дома без лишних переживаний.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утро шаг за шагом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привычных действий первоклассника в учебный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школьного дня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садятся за парты, открывают учебники и настраиваются на работу. В это время важно слушать учителя и быть внимательным к заданиям.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читают, пишут, считают и отвечают на вопросы. Спокойная работа помогает лучше понять новое и не торопиться с ответом.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даёт время встать, пройтись, поговорить с друзьями и отдохнуть. После короткой паузы снова легче сосредоточиться.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дети возвращаются к занятиям уже бодрее. Так день идёт по понятному ритму: работа, пауза и снова работа.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школьника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785773" y="2180525"/>
            <a:ext cx="1372068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помогает не пропустить начало урока и спокойно включиться в работу. Когда ребёнок приходит без спешки, день начинается увереннее и легче.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78140" y="2180525"/>
            <a:ext cx="1372068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слушать учителя и не перебивать других, задания становятся понятнее. Внимание на уроке экономит силы и помогает меньше ошибаться.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71034" y="2180525"/>
            <a:ext cx="1372197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вещи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тетради и школьные принадлежности нужно хранить аккуратно. Бережное отношение показывает уважение к своему труду и к труду других людей.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63764" y="2180525"/>
            <a:ext cx="1372197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вежливо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«здравствуйте», «пожалуйста», «спасибо» и «извините» делают общение тёплым. Вежливость помогает даже трудный разговор сделать спокойнее и добрее.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756636" y="2180525"/>
            <a:ext cx="137231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мешать 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важно давать товарищам возможность работать, отвечать и отдыхать. Когда каждый соблюдает тишину и порядок, учиться становится комфортнее всем.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дружат одноклассники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и общаемся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начинается с простого разговора, улыбки и общей игры. Когда одноклассники узнают друг друга лучше, им легче доверять, вместе работать и радоваться успехам.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проходит мимо, если кому-то трудно. Он подскажет, поделится карандашом, объяснит задание и поддержит добрым словом, когда настроение не очень.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Умеем делиться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важно уступать очередь, делиться материалами и договариваться. Такой подход помогает избежать ссор и показывает, что чужие интересы тоже важны.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Радуемся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одноклассника что-то получилось, приятно порадоваться за него. Общая радость делает класс дружнее, а хорошие отношения — крепче и теплее.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ежедневно немного читать, писать или считать, прогресс становится виден уже через несколько недель. Маленькие усилия складываются в уверенность и новые умения.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презентации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шаг каждый день превращается в заметный результат.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тетради помогают узнавать мир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страницам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похож на маленький корабль, который везёт ребёнка к новым открытиям. На его страницах встречаются буквы, числа, правила и задания, а рядом всегда лежат карандаши, чтобы делать пометки и пробовать самому.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зовёт читать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стоят книги с яркими обложками, а на полках ждут сказки, рассказы и познавательные истории. Здесь можно выбрать книгу по душе, взять закладку и отправиться в новое литературное путешествие.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для тренировки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— это место, где можно писать, исправлять и снова пробовать. Аккуратные строчки учат терпению, а каждый выполненный номер показывает, как много уже получилось понять и сделать.
</a:t>
            </a:r>
            <a:endParaRPr lang="en-US" sz="12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12" y="3000196"/>
            <a:ext cx="262687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737" y="3000196"/>
            <a:ext cx="262687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38021"/>
            <a:ext cx="425700" cy="37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2556" y="538021"/>
            <a:ext cx="425700" cy="37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256" y="3000196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школе и по дороге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по коридору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коридоре и на лестнице нужно идти спокойно, держась за поручни и не толкаясь. Так никто не упадёт, а путь на урок и обратно станет безопасным для всех.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по 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Дорогу переходят только на переходе и по сигналу светофора или взрослого. Сначала надо остановиться, посмотреть по сторонам и убедиться, что машины остановились.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Знаем важные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полезно запомнить, где находятся выход, медицинский кабинет и кабинет учителя. Если случится что-то непонятное, ребёнок сразу поймёт, куда обратиться за помощью.
</a:t>
            </a:r>
            <a:endParaRPr lang="en-US" sz="1125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Просим помощь у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потерялась вещь, стало страшно или заметили опасность, нельзя молчать. Нужно сразу сказать учителю, дежурному или другому взрослому рядом, чтобы быстро решить проблему.
</a:t>
            </a:r>
            <a:endParaRPr lang="en-US" sz="1125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не берём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вещи брать нельзя, даже если они выглядят очень интересно. Это правило помогает сохранять порядок, доверие и уважение между одноклассниками и взрослыми.
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помогает расти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1368775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со сна, подъёма и умывания. Спокойное утро помогает проснуться без спешки и настроиться на уроки.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62000" y="2064175"/>
            <a:ext cx="7857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завтрака у ребёнка появляется энергия для учёбы, дороги и общения. Это важный старт, чтобы не чувствовать усталость слишком рано.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038225" y="2757675"/>
            <a:ext cx="75816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первоклассник слушает учителя, читает, пишет и считает. Чёткий порядок уроков помогает не путаться и лучше запоминать новое.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350000" y="3443800"/>
            <a:ext cx="726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прогулка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 нужны перемены, отдых и прогулка. Движение помогает голове отдохнуть, а телу — снова стать бодрым и внимательным.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1866975" y="4134325"/>
            <a:ext cx="67530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ребёнок готовит вещи на завтра, ужинает и ложится спать вовремя. Если день завершён спокойно, утро следующего дня начинается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начинается новое интересное дело
</a:t>
            </a:r>
            <a:endParaRPr lang="en-US" sz="2751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мольберте — целый мир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кружке рисования дети берут кисти, краски и листы, чтобы показать, как они видят мир. На бумаге появляются домики, солнце, цветы и даже смешные коты, которые будто улыбаются из-под фломастеров.
</a:t>
            </a:r>
            <a:endParaRPr lang="en-US" sz="1203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шахматы и конструкторы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после уроков идёт на музыку, кто-то — на шахматы, а кто-то строит башни из кубиков. Везде дети пробуют новое, думают, фантазируют и находят занятие, которое нравится именно им.
</a:t>
            </a:r>
            <a:endParaRPr lang="en-US" sz="1165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Мяч, движение и командный дух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спортивной секции ребята играют с мячом, бегают, прыгают и учатся работать вместе. После тренировки у них становится больше сил, а щеки румянятся, как спелые яблоки на осенней перемене.
</a:t>
            </a:r>
            <a:endParaRPr lang="en-US" sz="12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выполненному заданию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первоклассник шаг за шагом выполняет любое учебное задание — от чтения инструкции до проверки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праздники и события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осенний праздник встречает учеников, учителей и родителей. Он начинается с улыбок, букетов и добрых слов, а потом дарит ощущение: учебный год уже в пути.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Выставки и утренники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выставках дети показывают рисунки, поделки и маленькие открытия. На утренниках звучат стихи, песни и аплодисменты, а каждый участник чувствует себя настоящим героем сцены.
</a:t>
            </a:r>
            <a:endParaRPr lang="en-US" sz="1362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игры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соревнования и подвижные игры помогают быть ловкими и дружными. Здесь важны не только победы, но и поддержка команды, честность и хорошее настроение до самого финиша.
</a:t>
            </a:r>
            <a:endParaRPr lang="en-US" sz="1362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делает проект вместе, каждый вносит свой вклад: один рисует, другой пишет, третий помогает оформить. Получается яркая работа, которой приятно гордиться всей командой.
</a:t>
            </a:r>
            <a:endParaRPr lang="en-US" sz="13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школьника сильнее каждый день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бояться трудного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задание — это не беда, а тренировка. Если сразу не получилось, можно спокойно попробовать ещё раз и заметить, что шаг за шагом становится легче.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помощь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ученик не стесняется задать вопрос учителю или товарищу. Помощь не делает работу за тебя, а подсказывает путь, по которому можно идти дальше.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маленьким успехам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аккуратная строчка, правильно решённый пример или выученное правило — уже успех. Маленькие победы складываются, как кубики, и строят уверенность.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Доводить дело до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заканчивает начатую работу и проверяет результат, он учится быть внимательным и собранным. Это качество очень помогает и в школе, и дома.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порядок в вещах экономит время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спешки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форма приготовлена заранее, тетради подписаны, а пенал лежит на месте, сборы проходят быстро и спокойно. Утром не приходится искать карандаш под диваном или вспоминать, куда делась линейка.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 своих местах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рюкзак похож на маленький дом для школьных вещей. В нём учебники, дневник, тетради и бутылка воды не теряются, а ровно разложенные карандаши и ластик всегда готовы к уроку.
</a:t>
            </a:r>
            <a:endParaRPr lang="en-US" sz="13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учит работать вместе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роли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парной или групповой работе важно заранее договориться, кто что делает. Тогда каждый отвечает за свою часть, а задание получается быстрее и аккуратнее.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идеи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внимательно слушают друг друга, появляются новые мысли и хорошие решения. Умение не перебивать помогает сделать работу спокойной и по-настоящему общей.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Договариваемся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мнения не совпали, можно обсудить их без ссор. Терпение и уважительный разговор помогают найти вариант, который устроит всех участников команды.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Ценим вклад каждого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помощь важна: кто-то держит лист, кто-то пишет, кто-то проверяет. Когда каждый старается, группа чувствует себя дружной и сильной.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гордимся быть школьниками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есть 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ребёнок узнаёт новые слова, правила, факты о мире и о себе. Даже обычный урок может превратиться в маленькое приключение с неожиданной находкой.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становимся самостоятельнее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учится собирать вещи, выполнять задания и следить за временем. Постепенно он всё увереннее справляется сам, а это очень приятное чувство.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32821" y="2180525"/>
            <a:ext cx="172242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делает нас добрее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уважительное поведение помогают ладить с одноклассниками и взрослыми. Вежливый школьник создаёт вокруг себя спокойную и приятную атмосферу.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растут из старания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получилось написать аккуратнее, завтра — решить пример быстрее, а потом — прочитать длинный текст. Так из маленьких шагов вырастают большие достижения.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учит нас дружить, стараться, соблюдать порядок и радоваться новым открытиям. Каждый день делает нас смелее, добрее и умнее — а это очень хорошее начало большого пути.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растём вместе со школой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2026-05-25T17:09:20Z</dcterms:created>
  <dcterms:modified xsi:type="dcterms:W3CDTF">2026-05-25T17:09:20Z</dcterms:modified>
</cp:coreProperties>
</file>