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силён дружбой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нас сильнее, смелее и добрее каждый день.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дружбу важной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— это не просто игра вместе. Это доверие, добрые слова, готовность помочь и уважение к чувствам другого человека. Именно так рядом становится теплее и спокойнее.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делает человека сильнее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не унывать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получается, друг напоминает: ошибка — это не конец, а только шаг к успеху. С поддержкой легче снова попробовать и не опустить руки.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Убирает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другом проще выступать, задавать вопросы и пробовать новое. Рядом с ним неловкость становится меньше, потому что есть чувство: тебя поймут и не осудят.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поддержки словно подталкивают вперёд. Человек начинает верить в себя, говорить спокойнее и смелее действовать, даже если задача кажется трудной.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находить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дело вместе, легче заметить ошибку, подсказать ход мысли и быстро договориться. Дружба делает трудную задачу понятнее, а человека — сильнее внутри.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 в трудную минуту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видит, когда товарищ расстроен, и не проходит мимо. Он подходит первым, чтобы человеку не пришлось оставаться со своей печалью один на один.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поддержать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выслушать, помочь с тетрадью или просто посидеть рядом. Такие простые поступки говорят громче любых громких обещаний и действительно успокаивают.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бросает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может позвать играть, поделиться карандашом или предложить вместе закончить задание. Главное — показать: рядом есть человек, которому не всё равно.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молчание, внимательный взгляд и спокойный жест часто помогают сильнее, чем длинные речи. Для сердца важнее чувствовать участие, чем слышать красивые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хороший друг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перебивает и даёт договорить до конца. Он старается понять, что человек хочет сказать, а не спешит отвечать первым.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успехам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завидует и не отодвигает чужую радость в сторону. Успех друга для него — повод улыбнуться и сказать доброе слово от души.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друг делится игрушкой, карандашом, временем и вниманием. Ему важно, чтобы рядом было удобно и спокойно, а не чтобы всё досталось только 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признать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он сказал лишнее или поступил неправильно, то может попросить прощения. Это не слабость, а знак честности, уважения и настоящей дружбы.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крепкая дружба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знакомство, общение, доверие и примирение помогают дружбе стать крепкой.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 и на перемене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Урок: работаем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друзья передают карандаши, проверяют задания и помогают понять правило. В паре легче не растеряться и довести дело до конца.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результат: команда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уважает другого, класс становится похож на большую команду. В такой команде легче учиться, играть и чувствовать себя нужным.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Перемена: играем по очереди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дружные ребята соблюдают договорённости, ждут свою очередь и зовут в игру того, кто стоит в стороне. Так всем находится место.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не всегда разрушает дружбу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сказанное сгоряча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поспорили из-за игры и обидели друг друга резкими словами. Потом один замолчал, а второй первым предложил поговорить спокойно. Они объяснили, что их огорчило, и решили больше не говорить сгоряча.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Помирились после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мальчик толкнул товарища, и оба рассердились. Через несколько минут они успокоились, извинились и пожали друг другу руки. После этого стало ясно: дружбу можно сохранить, если не тянуть обиду долго.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честный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подруги не поделили место в очереди и разошлись по разным сторонам. Потом они встретились, выслушали друг друга и поняли, что обе были неправы. Разговор помог им снова играть вместе без тяжести на душе.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запомнить и произнести в нужный момент: они поддерживают лучше любой насмешки и помогают сохранить дружбу.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 слова поддержки из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 поддержки уже достаточно, чтобы разговор стал теплее.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друзья помогают учиться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 не страшно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другом легче признаться, что тема непонятна. Он не посмеётся, а спокойно объяснит ещё раз, и от этого урок становится намного 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может вспомнить правило, другой — проверить ответ. Так дети учатся замечать ошибки и исправлять их без лишнего волнения.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дело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учит терпению и внимательности. Когда рядом товарищ, трудное задание уже не кажется огромной горой, а превращается в понятный путь.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подскажет, если что-то пошло не так, и поможет попробовать снова. В такой паре легче учиться спокойно, без страха и 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обидных слов и поступков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ранит сильнее толчка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Петя придумал смешное прозвище для Коли и решил, что это просто шутка. Но Коля замолчал и отошёл в сторону. Иногда одно грубое слово разрушает доверие быстрее, чем случайная ошибка.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Маша увидела, что подруга расстроена, и спокойно предложила помощь. Она не дразнила, не спорила и не торопила. От таких простых поступков в компании становится тепло, а дружба держится крепче.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00" y="1037514"/>
            <a:ext cx="291900" cy="23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300" y="1025874"/>
            <a:ext cx="2247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600" y="2378175"/>
            <a:ext cx="1605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компанию дружной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друг к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компания не ставит себя выше остальных. Ребята внимательно слушают, не перебивают и учитывают мнение каждого, даже если оно отличается от их собственного.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охотно делятся карандашами, местом за столом, временем и идеями. Когда никто не жадничает, вместе играть и работать становится гораздо приятнее.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идёт медленнее или стесняется, его не торопят и не бросают. Дружная компания умеет ждать и помогает каждому почувствовать себя нужным.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ошибке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доброй компании не смеются над промахами. Товарищу спокойно подсказывают, как исправить ошибку, чтобы он не огорчался и мог попробовать ещё раз.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группе есть добрые слова, честность и поддержка, всем легче общаться. Такая компания напоминает маленькую команду, где каждому находится место и внимание.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ссоры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спокойно поговорить, понять друг друга и снова действовать вместе.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быть разными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любит спорт, другой — книги, третий — рисование. Это не мешает дружбе: ребят объединяют доброта, уважение и желание проводить время вместе.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важнее разного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Друзьям не обязательно нравятся одни и те же игры. Главное — быть честными, внимательными и готовыми поддержать товарища в обычный день и в трудную минуту.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становится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разные по характеру и увлечениям ребята, появляются новые идеи, игры и разговоры. От этого дружба становится богаче и веселее, как большая коробка с сюрпризами.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добрые дела каждый день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4" y="1560231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здороваются, помогают снять куртку, дают карандаш и сразу делают день добрее.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8992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подсказывают дорогу, делятся местом, помогают нести рюкзак и зовут в игру того, кто стоит один.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2167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добрые поступки создают доверие, заботу и тёплую атмосферу, которую хочется сохранить завтра.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дружба настоящая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остаётся рядом не только в радости, но и тогда, когда что-то не получилось. Он не прячется за занавеску и не делает вид, что ничего не заметил.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насмешек и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смеётся над слабостями, не требует подарков за помощь и не дружит только ради пользы. Такая дружба держится на честности и добром отношении.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радоваться успехам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искренне радуется, когда у товарища получилось лучше, чем вчера. Он говорит тёплые слова и поддерживает, а не завидует и не хмурится.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пообещал прийти, помочь или сохранить секрет, он старается выполнить обещание. Верность в маленьких делах показывает, что дружбе можно доверять.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другом легче быть смелым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 — не страшно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очень волновался, когда учитель вызвал его к доске. Друг стоял рядом, тихо кивнул и улыбнулся, будто говорил: «У тебя получится». Вася собрался с силами и ответил увереннее, чем ожидал.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дело начинается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боялась первый раз выступать перед классом. Подруга предложила репетировать вместе и пообещала стоять рядом в начале. От такой поддержки страх стал меньше, а шаг вперёд — смелее и веселее.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дружбы для третьеклассников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Обращайся к товарищу спокойно и доброжелательно. Вежливые слова помогают не ссориться по пустякам и делают общение тёплым, как солнечный день после дождя.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9569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и дай другу договорить до конца. Когда человека слушают, он чувствует уважение и с большей охотой делится мыслями и чувствами.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2978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Делись и не бери чужое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игрушку или книгу можно попросить, а не хватать без спроса. Умение делиться показывает, что ты ценишь товарища и его вещи.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63884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обещания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пообещал помочь или прийти вовремя, постарайся выполнить слово. Надёжность — это маленький, но очень важный кирпичик настоящей дружбы.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97975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обижай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смейся над ошибками и не дразни тех, кому трудно. В дружной компании сильный помогает слабому, а не делает ему ещё тяжелее.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сказках, рассказах и 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1670600"/>
            <a:ext cx="2151300" cy="14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побеждают вместе, потому что помогают друг другу, делят трудности и не бросают товарища в беде.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29793" y="2613678"/>
            <a:ext cx="2151300" cy="14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дружба делает персонажей смелее, добрее и умнее, а ещё учит понимать чужие чувства.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6875" y="1574325"/>
            <a:ext cx="2151300" cy="14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всё так же: вместе легче играть, учиться, помогать и радоваться успехам. Дружба делает обычный день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человек силён дружбой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учит не бояться ошибок, легче учиться и мириться, а ещё радоваться успехам вместе. Она растёт из доверия, уважения, честности и добрых дел, делая человека смелее и добрее.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2026-05-26T09:49:16Z</dcterms:created>
  <dcterms:modified xsi:type="dcterms:W3CDTF">2026-05-26T09:49:16Z</dcterms:modified>
</cp:coreProperties>
</file>