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в галактике: основные темы и значение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формируют основу космической среды, влияя на развитие галактик.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среда: состав и роль в галактической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 включает газ разной ионизации, пыль, магнитные поля и космические лучи, составляя до 15% массы галактики. Варьирование компонентов зависит от типа галактики, влияя на звездообразование и структуру диска.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межзвёздного газа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газовых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газовых облаков варьируется от 0,1 до 1000 частиц на кубический сантиметр. Температуры колеблются от нескольких десятков до миллионов Кельвинов, в зависимости от степени ионизации вещества.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состав и формы газа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Межзвёздный газ состоит преимущественно из водорода и гелия, присутствует в молекулярной, атомарной и ионизированной формах. Молекулярный водород доминирует в плотных областях облаков, где происходят процессы звездообразования.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в межзвёздной среде: состав и размеры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размеры пыли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частицы состоят из углерода, силикатов, железа и льда, размеры варьируются от 0,001 до 0,5 микрометра. Пыль составляет около 1% массы среды, являясь важным компонентом для космических процессов.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пыли в межзвёздной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участвует в терморегуляции, катализирует химические реакции и способствует образованию молекул. Она поглощает ультрафиолетовое излучение, влияя на формирование сложных молекул в галактиках.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газа и пыли в галактике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концентрация газа и пыли сосредоточена в спиральных рукавах и молекулярных облаках, что создаёт благоприятные условия для рождения звёзд.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центральном балдже и гало галактики плотность газовой и пылевой среды значительно ниже, что отражает разные условия формирования и эволюции материи.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составе среды определяют динамику галактики и особенности процессов звездообразования в её различных участках.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газа и звёзд в Млечном Пути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спиральных рукавов преобладает молекулярный водород, на периферии — нейтральный водород.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газа составляет около 10% массы звёзд, что соответствует степени активности звездообразования в галактике.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газовых облаков и формирование звёзд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сжатие газопылевых облаков запускает процесс образования протозвёзд внутри молекулярных облаков.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сверхновых создают турбулентность и способствуют перераспределению газа, стимулируя последующее звездообразование.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молекулярных облаков составляет от 10 до 30 миллионов лет перед их разрушением или преобразованием.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вещества облаков трансформируется в новые звёзды, поддерживая непрерывный цикл формирования и эволюции галактической среды.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типов газовых облаков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молекулярных, нейтральных и ионизированных облаков с указанием плотности, температуры и типичного расположения.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 — главные зоны звездообразования благодаря высокой плотности и низкой температуре.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Astrophysical Journal, 2022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её роль в образовании новых планет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способствует образованию воды и органических соединений, влияя на химический состав и условия зарождения жизни на новых планетах.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частицы аккумулируются в протопланетных дисках, обеспечивая базу для формирования планетезималей и будущих планет.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распределение пыли в разных типах галактик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активных звездообразующих зонах пылевая масса может превышать средние значения до 50 раз.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содержат наибольшие запасы пыли, играя ключевую роль в формировании новых звёзд и планет.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космических данных, 2023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рассеяние света межзвёздной пылью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частицы в межзвёздной среде активно поглощают ультрафиолетовое и видимое излучение, уменьшая интенсивность света, проходящего через галактику, и формируя тёмные участки на небесной сфере.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 пылью приводит к покраснению звёзд — смещению их спектра в длинноволновую область, что искажает данные о яркости и расстоянии, затрудняя точные астрономические измерения.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поглощения и рассеяния необходимо учитывать для корректного анализа наблюдений, поскольку они влияют на интерпретацию общей структуры и свойств галактик.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газа и пыли в химической эволюции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создают благоприятные условия для поверхностных химических реакций, благодаря которым образуются сложные молекулы, включая воду и углеводороды.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частицы служат катализаторами, ускоряя процессы синтеза ключевых органических соединений, которые могут становиться строительными блоками для жизни.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молекулы влияют на состав и свойства межзвёздной среды, способствуя возникновению новых химических элементов в последующих звездных поколениях.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эволюция, связанная с газом и пылью, отражается в формировании планетных систем и определяет физико-химические характеристики молодых звёзд и их окружения.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как метод исследования газа и пыли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спектрах регистрируются полосы поглощения пыли в инфракрасном диапазоне, что подтверждает её неоднородность и роль в формировании молекулярных и химических комплексов.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методы позволяют определять химический состав межзвёздного газа, фиксируя линии излучения и поглощения характерных элементов, а также измерять температуру и скорость движения вещества.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 и карта распределения водорода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линии 21 см позволяет выявлять структуры газовых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регистрируют слабое излучение нейтрального водорода, что даёт возможность создавать детальные карты спиральных рукавов и молекулярных облаков в галактиках. Эти данные важны для понимания галактической динамики.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молекулярного водорода расширяет знание о местах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водород трудно обнаружить напрямую, но радиотелескопы, наблюдающие производные молекул CO, позволяют выявлять области концентрации молекул, где формируются новые звёзды.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86251"/>
            <a:ext cx="3918900" cy="12102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известных туманностей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расстояний, размеров, масс и состава четырёх популярных туманностей показывает различия в их природе и структуре.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параметров определяется разной плотностью, химическим составом и стадиями эволюции каждой туманности.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Astrophysical Journal, 2022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сверхновых с межзвёздной средой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огромного количества энергии и вещества, вызвавшее резкое нагревание и выброс газа и пыли на большие расстояния.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ударных волн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мощных волн давления, которые сжимают окружающий газ и пыль, изменяя их распределение и вызывая турбулентность.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газово-пылевых облаков стимулирует процессы коллапса, приводя к созданию новых звёздных систем.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молекулярных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взаимодействия — возникновение плотных областей с молекулярным газом, служащих материалом для будущих звёзд и планет.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галактических ветров и пыли на нас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вещества в межгалактическое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Галактические ветры уносят газ и пыль, уменьшая запасы материала в галактиках, что влияет на их будущее звездообразование.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тяжёлых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Элементы, образованные в звёздах, распространяются благодаря ветрам, обогащая межгалактическую среду химически важными соединениями.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воздействие на химическую эволюцию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газ, покидающие галактики, влияют на формирование новых звездных систем в других областях Вселенной, обеспечивая цикличность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вещества: от газа и пыли к звёздам и обратно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динамического круговорота вещества в галактике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и их открытия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ALMA: радиоинтерферометрия молекулярных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ALMA обеспечивает высокое разрешение в миллиметровом диапазоне, выявляя интенсивные облака молекулярного газа и протопланетные диски, что важно для понимания ранних этапов формирования планет.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Hubble: вклад в изучение газовых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Hubble дал возможность детально наблюдать протозвёздные объекты и молекулярные облака в видимом и ультрафиолетовом диапазонах, расширяя знания об условиях звездообразования.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Herschel и Gaia: спектроскопия и карта звёздного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Herschel изучал инфракрасный спектр пыли, а Gaia создала трёхмерную карту звёзд и межзвёздного вещества, позволяя проследить динамику и распределение газа в Млечном Пути.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газа и пыли в космосе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играют центральную роль в формировании звёзд и планет, а также в химической эволюции Вселенной, что делает их изучение ключевым для понимания развития галактик.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2026-05-08T07:15:19Z</dcterms:created>
  <dcterms:modified xsi:type="dcterms:W3CDTF">2026-05-08T07:15:19Z</dcterms:modified>
</cp:coreProperties>
</file>