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разные размеры — в этом вся суть.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треугольников в 9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сравнивать фигуры, находить неизвестные длины и решать практические задачи, когда измерить объект напрямую невозможно. Эта тема особенно важна для построений и вычислений по пропорциям.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подобных треугольников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 подобными, если их соответствующие углы попарно равны. Это означает, что фигуры имеют одну и ту же форму, хотя размеры могут различаться.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стороны связаны одинаковым отношением. Если известны длины нескольких сторон, можно проверить подобие через пропорцию и затем найти неизвестные величины.
</a:t>
            </a:r>
            <a:endParaRPr lang="en-US" sz="1205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в записи важен: он показывает, какие элементы соответствуют друг другу. Например, если A соответствует A1, B — B1, C — C1, то пишут ABC ∼ A1B1C1.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подобных треугольников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вершины, стороны и углы нужно сопоставлять строго в одном порядке. Если перепутать соответствие, пропорции окажутся неверными, а ответ в задаче — ошибочным.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задают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показывают, какие стороны в треугольниках имеют одинаковое направление. Именно по ним удобно проверять, правильно ли выбраны соответствующие элементы.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образуют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соответствия можно записывать отношения сторон, например AB / A1B1 = BC / B1C1 = AC / A1C1. Эти равенства лежат в основе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помогает быстро понять, как изменились размеры фигур: все стороны меняются одинаково, а углы остаются равными.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теме «Подобные треугольники»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соответствующие стороны увеличены вдвое.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подобия: от условий к выводу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подобие треугольников.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соответствующим углам другого, то треугольники подобны. Этого достаточно, чтобы сделать вывод о совпадении формы фигур.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находится сам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угла уже равны, третий автоматически совпадает, потому что сумма углов треугольника всегда равна 180°. Поэтому проверять все три угла не нужно.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задачах с параллельными прямыми, углами при пересечении линий и чертежами, где можно быстро установить равенство двух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 треугольников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пропорциональны ли две стороны одного треугольника двум сторонам другого. Если отношения совпадают, это важный шаг к доказательству подобия.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угол между ними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пропорций недостаточно: обязательно должен быть равен угол, заключённый между этими сторонами. Именно он связывает сравнение длин с формой треугольника.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удобно использовать, когда в задаче известны две длины и один угол между ними. Так можно решить многие практические геометрические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 треугольников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стороны одного треугольника пропорциональны трём сторонам другого, треугольники подобны. При этом проверять углы отдельно не требуется.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удобен, когда в условии даны только длины сторон. Тогда можно сразу сравнить три отношения и сделать вывод о подобии.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часто используют в вычислительных задачах, где важно быстро установить подобие и перейти к нахождению неизвестной стороны через пропорцию.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подобия: что сравнивают и когда применяют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элементы сравнивают в каждом признаке подобия и в каких задачах его удобно применять.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признака зависит от данных в условии и позволяет решать задачи быстрее и точнее.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«Признаки подобия треугольников»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стороны и периметр у подобных треугольников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коэффициента подобия все линейные размеры растут одинаково: если сторона удваивается, то и периметр удваивается.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пропорциональность: изменение коэффициента сразу отражается и на сторонах, и на периметре.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на основе свойств подобных треугольников; данные учебные.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на чертеже, фотографии и в модели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Чертёж, который сохраняет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инженер или архитектор уменьшает объект на чертеже, важны не размеры сами по себе, а точные пропорции. Фигура остаётся узнаваемой, потому что соответствующие углы не меняются, а стороны увеличиваются или уменьшаются в одном и том же отношении.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по которой удобно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 или детали помогает изучать объект, не работая с его реальными размерами. На модели легко увидеть, как меняется длина сторон при сохранении формы. Именно поэтому подобные треугольники часто используют для наглядных расчётов и проверки проекта.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неизвестные стороны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вершины, стороны и углы соответствуют друг другу. Без этого нельзя записать верную пропорцию и получить правильный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отношения соответствующих сторон. Если известны две пары длин, можно найти коэффициент подобия и использовать его для остальных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Неизвестную длину обозначают буквой и подставляют в пропорцию. После вычисления проверяют, подходит ли ответ по смыслу и по единицам измерения.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слишком большое или маленькое для данной задачи, значит, где-то перепутаны стороны. Проверка помогает вовремя заметить ошибку в записи пропорции.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задачах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подобия перепутать порядок вершин, то соответствие сторон нарушится. Из-за этого правильные на вид числа дадут неверную пропорцию и ошибочный ответ.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 тех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сопоставлять только соответствующие стороны. Нельзя брать любые отрезки, даже если они похожи по длине: пропорция работает только при точном соответствии элементов.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важно брать именно угол между двумя заданными сторонами. Если выбрать другой угол, условие подобия не выполнится, и доказательство станет неверным.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треугольников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ситуациях форма объекта важнее его абсолютного размера. Поэтому подобие помогает работать с масштабом, чертежами и моделями без прямого измерения.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охватывают и практические расчёты, и наглядные модели: везде, где нужно сохранить форму и изменить размер.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основным сферам применения; статистические данные не использовались.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дерева или здания находят по тени: сравнивают два подобных треугольника и используют известную длину предмета или палки-эталона.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реки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ширину реки, на берегу строят вспомогательные отрезки и получают подобные треугольники. Затем неизвестную ширину находят по пропорции.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прямой подход невозможен, используют точку наблюдения и вспомогательные линии. Равные углы помогают связать видимый объект и измеряемый участок.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башен, столбов и других высоких объектов применяют тени или отражение. Метод позволяет обойтись без подъёма и получить точный результат.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недоступные расстояния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проверка подобия и коэффициент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 работают признаки подобия и как по ним находят коэффициент.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решающим является точное сопоставление соответствующих элементов; без него невозможно верно выбрать признак и коэффициент подобия.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подобных треугольников.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подобие треугольников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доказательства подобия и вычисления неизвестных величин.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совпадают соответствующие углы. Это главный признак одинаковой формы, даже если размеры фигур заметно отличаются.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изменяются в одном и том же отношении. Именно поэтому можно находить неизвестные длины через пропорцию.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используют три признака: по двум углам, по двум сторонам и углу между ними, а также по трём сторонам.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одинаков для всех соответствующих сторон и для периметра. Он показывает, во сколько раз одна фигура больше 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форма, масштаб и вычисления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показывают, как одна и та же форма может существовать в разных размерах. Зная признаки подобия и умея строить пропорции, можно решать многие геометрические задачи.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2026-06-03T10:15:43Z</dcterms:created>
  <dcterms:modified xsi:type="dcterms:W3CDTF">2026-06-03T10:15:43Z</dcterms:modified>
</cp:coreProperties>
</file>