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и автобиография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о жизни человека: факты, события и личный путь.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биографию и автобиографию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русского языка эти тексты помогают учиться точно и кратко сообщать о человеке, понимать официально-деловой стиль и готовиться к реальным жизненным ситуациям: анкетам, заявлениям и поступлению.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биография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7050" y="1382025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о человеке
</a:t>
            </a:r>
            <a:pPr algn="l" indent="0" marL="0">
              <a:lnSpc>
                <a:spcPct val="115000"/>
              </a:lnSpc>
              <a:buNone/>
            </a:pPr>
            <a:r>
              <a:rPr lang="en-US" sz="5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рассказывает о жизни человека, но ее пишет не сам герой, а другой автор. Поэтому в ней важны точность, проверенные сведения и нейтральный тон.
</a:t>
            </a:r>
            <a:endParaRPr lang="en-US" sz="1105" dirty="0"/>
          </a:p>
        </p:txBody>
      </p:sp>
      <p:sp>
        <p:nvSpPr>
          <p:cNvPr id="10" name="Text 3"/>
          <p:cNvSpPr txBox="1"/>
          <p:nvPr/>
        </p:nvSpPr>
        <p:spPr>
          <a:xfrm>
            <a:off x="867050" y="2297189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и 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4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биографии обычно называют дату и место рождения, образование, профессию, главные поступки, достижения и вклад человека. Эти сведения помогают увидеть его жизненный путь целостно.
</a:t>
            </a:r>
            <a:endParaRPr lang="en-US" sz="930" dirty="0"/>
          </a:p>
        </p:txBody>
      </p:sp>
      <p:sp>
        <p:nvSpPr>
          <p:cNvPr id="11" name="Text 4"/>
          <p:cNvSpPr txBox="1"/>
          <p:nvPr/>
        </p:nvSpPr>
        <p:spPr>
          <a:xfrm>
            <a:off x="867050" y="3212364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Хронологический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4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в биографии располагаются по времени: сначала детство и учеба, затем взрослая деятельность и основные результаты. Такой порядок делает текст понятным и логичным.
</a:t>
            </a:r>
            <a:endParaRPr lang="en-US" sz="986" dirty="0"/>
          </a:p>
        </p:txBody>
      </p:sp>
      <p:sp>
        <p:nvSpPr>
          <p:cNvPr id="12" name="Text 5"/>
          <p:cNvSpPr txBox="1"/>
          <p:nvPr/>
        </p:nvSpPr>
        <p:spPr>
          <a:xfrm>
            <a:off x="867050" y="4107658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источники
</a:t>
            </a:r>
            <a:pPr algn="l" indent="0" marL="0">
              <a:lnSpc>
                <a:spcPct val="115000"/>
              </a:lnSpc>
              <a:buNone/>
            </a:pPr>
            <a:r>
              <a:rPr lang="en-US" sz="5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создается на основе документов, книг, статей и других надежных материалов. Автор не должен предполагать или додумывать факты, если их нельзя проверить.
</a:t>
            </a:r>
            <a:endParaRPr lang="en-US" sz="101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автобиография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73299" y="1643728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о себе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Автобиография — это текст, в котором человек сам сообщает сведения о собственной жизни. Он пишет от первого лица и отвечает за точность всех фактов.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73299" y="2363681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документа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автобиография начинается с фамилии, имени, отчества, а также даты и места рождения. Затем кратко сообщаются основные этапы жизни без лишних подробностей.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73299" y="3083642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обычно указывают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тексте часто пишут о семье, школе, увлечениях, кружках, навыках, достижениях и участии в конкурсах. Эти сведения помогают составить ясное представление о человеке.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73299" y="3803582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Деловой стиль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Автобиография должна быть краткой, аккуратной и понятной. В ней не используют художественные обороты и эмоции, потому что это официальный текст.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342959"/>
            <a:ext cx="3239400" cy="88130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и автобиография: основные различия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чем эти тексты похожи и чем отличаются по форме, автору и цели.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описывает человека со стороны, а автобиография — с позиции самого автора. Оба жанра требуют точности и краткости.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9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733" y="1303509"/>
            <a:ext cx="433913" cy="49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720" y="2179071"/>
            <a:ext cx="309938" cy="49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2939" y="3097984"/>
            <a:ext cx="511500" cy="409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72726" y="3932084"/>
            <a:ext cx="371925" cy="495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сведения входят в биографию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 и места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биографии обязательно указывают точные даты и географические названия, связанные с жизнью человека. Это помогает избежать путаницы и сделать текст проверяемым.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 семья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Начальные этапы жизни дают представление о происхождении, семье и раннем окружении человека. Эти сведения часто помогают понять, как формировались его интересы и характер.
</a:t>
            </a:r>
            <a:endParaRPr lang="en-US" sz="798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Учеба и профессия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Биографический текст обычно включает информацию об образовании, выбранной профессии и важнейших этапах деятельности. Именно они показывают путь развития человека.
</a:t>
            </a:r>
            <a:endParaRPr lang="en-US" sz="798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и вклад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известных людей особенно важны награды, главные работы и вклад в науку, культуру, спорт или общественную жизнь. Эти данные раскрывают значение личности.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сведения обычно входят в автобиографию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3620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указывают фамилию, имя, отчество, дату и место рождения. Это основные личные данные, с которых обычно начинается автобиография.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602863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школа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кратко сообщают сведения о родителях, школе, классе и учебном пути. Эти факты помогают понять, где человек учился и в какой среде рос.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5695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 и достижения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перечисляют дополнительные занятия, увлечения, участие в олимпиадах, конкурсах или проектах. Так текст показывает активность и интересы автора.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5438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обычно отмечают текущий этап жизни: где учится или работает человек, какие планы и цели он ставит перед собой.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создается биография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с фактами и проверенными источниками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5400" y="1150787"/>
            <a:ext cx="3246000" cy="13884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9600" y="1150810"/>
            <a:ext cx="3238500" cy="1388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автобиографии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438800" y="2812946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с аккуратным началом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первой строке обычно стоит заголовок, а ниже — личные данные автора. Текст выглядит сдержанно и понятно, словно краткая справка о жизни школьника или взрослого.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29300" y="2812934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путь без лишнего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идут сведения о семье, учебе, занятиях и достижениях. Такая запись удобно помещается на одном листе и помогает быстро увидеть основные этапы жизни человека.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части чаще всего входят в текст о жизни человека
</a:t>
            </a:r>
            <a:endParaRPr lang="en-US" sz="2224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отобраны факты, тем легче понять человека и его путь без лишних подробностей.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места занимает учеба и развитие, а затем — достижения. Значит, текст строится вокруг ключевых фактов, а не описаний.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9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3150" y="2906695"/>
            <a:ext cx="8917800" cy="19420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биографий известных людей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5949" y="1484350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 поэты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биографиях писателей показывают, как личный опыт связан с книгами и образами героев. По таким текстам видно, что творческий путь складывается из учебы, наблюдений, труда и жизненных испытаний.
</a:t>
            </a:r>
            <a:endParaRPr lang="en-US" sz="862" dirty="0"/>
          </a:p>
        </p:txBody>
      </p:sp>
      <p:sp>
        <p:nvSpPr>
          <p:cNvPr id="11" name="Text 3"/>
          <p:cNvSpPr txBox="1"/>
          <p:nvPr/>
        </p:nvSpPr>
        <p:spPr>
          <a:xfrm>
            <a:off x="2783424" y="1484350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Ученые и исследователи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Биографии ученых рассказывают не только о открытиях, но и о долгой работе, ошибках и поиске решений. В них особенно важны точные даты, место работы и значение открытий для общества.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5014699" y="1484350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3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о космонавтах, путешественниках и исторических деятелях помогают увидеть, как человек действует в важных событиях времени. Через такие примеры легче понять связь личной судьбы и истории страны.
</a:t>
            </a:r>
            <a:endParaRPr lang="en-US" sz="867" dirty="0"/>
          </a:p>
        </p:txBody>
      </p:sp>
      <p:sp>
        <p:nvSpPr>
          <p:cNvPr id="13" name="Text 5"/>
          <p:cNvSpPr txBox="1"/>
          <p:nvPr/>
        </p:nvSpPr>
        <p:spPr>
          <a:xfrm>
            <a:off x="7245975" y="1484367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Спортсмены и артисты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Биографии спортсменов и артистов показывают путь к успеху через дисциплину, тренировки, репетиции и упорство. Читатель видит не только победы, но и трудности, которые пришлось преодолеть.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363" y="1266498"/>
            <a:ext cx="1405125" cy="112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91643" y="1266498"/>
            <a:ext cx="1124100" cy="112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58154" y="1266498"/>
            <a:ext cx="1264613" cy="112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94921" y="1266498"/>
            <a:ext cx="1264613" cy="1124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автобиография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337626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Автобиографию часто просят в школьных делах: при переводе, участии в конкурсах и оформлении личного дела. Она помогает быстро представить основные сведения об ученике.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74393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приеме на работу автобиография дает работодателю краткое представление о человеке, его образовании и опыте. Текст должен быть аккуратным, сдержанным и без лишних подробностей.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811160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заявлениях автобиография нужна как приложение или как часть анкеты. Она помогает упорядочить сведения о себе и показать их в понятной официальной форме.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7047927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Конкурсы и секции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конкурсах, кружках и учреждениях дополнительного образования автобиография показывает учебный путь, интересы, достижения и участие в олимпиадах, соревнованиях или творческих проектах.
</a:t>
            </a:r>
            <a:endParaRPr lang="en-US" sz="106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311994"/>
            <a:ext cx="3239400" cy="94323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биографиях и автобиографиях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самые частые недочеты, из-за которых текст о жизни человека теряет точность и деловой характер.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с невнимательностью к фактам и нарушением формы. Проверка дат, имен, названий и стиля делает текст надежным и аккуратным.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работы с биографическими и автобиографическими текстами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стиль биографии и автобиографии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73325" y="15375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 и первое лицо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обычно рассказывает о человеке со стороны и поэтому пишется в третьем лице. Автобиография, напротив, создается от первого лица и звучит как личное, но официальное сообщение.
</a:t>
            </a:r>
            <a:endParaRPr lang="en-US" sz="1261" dirty="0"/>
          </a:p>
        </p:txBody>
      </p:sp>
      <p:sp>
        <p:nvSpPr>
          <p:cNvPr id="10" name="Text 3"/>
          <p:cNvSpPr txBox="1"/>
          <p:nvPr/>
        </p:nvSpPr>
        <p:spPr>
          <a:xfrm>
            <a:off x="5106625" y="15375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Нейтральный тон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обоих жанрах неуместны яркие эмоции, оценочные слова и разговорные выражения. Текст должен оставаться спокойным, точным и понятным для читателя любого возраста.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06625" y="34157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Логичная подача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располагают последовательно, без скачков во времени и повторов. Такой порядок делает текст удобным для чтения и показывает умение отбирать главное.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34157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биографии и автобиографии характерны простые, ясные предложения. Они помогают быстро воспринять сведения о человеке и не отвлекают от главных фактов.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9150" y="2575212"/>
            <a:ext cx="3296100" cy="20761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2744" y="2575212"/>
            <a:ext cx="3296100" cy="207615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сведений для биографического текста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486275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Архив, который хранит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биограф работает с архивом, он ищет письма, документы, фотографии и записи, которые подтверждают важные события жизни человека. Каждый найденный факт нужно сверить с другими источниками, чтобы не допустить ошибки. Именно так создается надежный текст.
</a:t>
            </a:r>
            <a:endParaRPr lang="en-US" sz="973" dirty="0"/>
          </a:p>
        </p:txBody>
      </p:sp>
      <p:sp>
        <p:nvSpPr>
          <p:cNvPr id="10" name="Text 2"/>
          <p:cNvSpPr txBox="1"/>
          <p:nvPr/>
        </p:nvSpPr>
        <p:spPr>
          <a:xfrm>
            <a:off x="4869869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Интервью и воспоминания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ценную информацию дают беседы с родственниками, коллегами или учениками героя. Такие рассказы помогают увидеть человека живым, но их обязательно сравнивают с книгами, статьями и официальными материалами, чтобы отделить точные сведения от неточностей.
</a:t>
            </a:r>
            <a:endParaRPr lang="en-US" sz="973" dirty="0"/>
          </a:p>
        </p:txBody>
      </p:sp>
      <p:sp>
        <p:nvSpPr>
          <p:cNvPr id="11" name="Text 3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жизни как основа биографии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помогает увидеть, как один этап вытекает из другого и где особенно важны поворотные моменты жизни.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делает биографию понятной: читатель видит развитие личности, а не набор отдельных фактов.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структуры биографического текста по школьному курсу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и автобиография — это два разных взгляда на жизнь человека. Сравнивая их, школьник учится точнее понимать факты, стиль изложения и назначение текста.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жанра текста о жизни человека помогают лучше понимать историю и судьбы людей.
</a:t>
            </a:r>
            <a:endParaRPr lang="en-US" sz="1383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писать автобиографию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67050" y="1419144"/>
            <a:ext cx="49383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 фактах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Автобиография помогает собрать важные события в одном тексте и расположить их по порядку. Это учит не пропускать главное и видеть собственный путь целостно.
</a:t>
            </a:r>
            <a:endParaRPr lang="en-US" sz="1215" dirty="0"/>
          </a:p>
        </p:txBody>
      </p:sp>
      <p:sp>
        <p:nvSpPr>
          <p:cNvPr id="9" name="Text 3"/>
          <p:cNvSpPr txBox="1"/>
          <p:nvPr/>
        </p:nvSpPr>
        <p:spPr>
          <a:xfrm>
            <a:off x="867050" y="2650669"/>
            <a:ext cx="49383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делового письма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составлении автобиографии ученик тренируется писать кратко, точно и официально. Такой опыт полезен не только в школе, но и в дальнейшей учебе или работе.
</a:t>
            </a:r>
            <a:endParaRPr lang="en-US" sz="1215" dirty="0"/>
          </a:p>
        </p:txBody>
      </p:sp>
      <p:sp>
        <p:nvSpPr>
          <p:cNvPr id="10" name="Text 4"/>
          <p:cNvSpPr txBox="1"/>
          <p:nvPr/>
        </p:nvSpPr>
        <p:spPr>
          <a:xfrm>
            <a:off x="867050" y="3882194"/>
            <a:ext cx="49383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Представление о себе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Автобиография позволяет спокойно и уверенно рассказать о своих достижениях, интересах и опыте. В нужной ситуации это помогает быстро и понятно представить себя другим людям.
</a:t>
            </a:r>
            <a:endParaRPr lang="en-US" sz="121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342959"/>
            <a:ext cx="3239400" cy="88130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Мини-памятка для проверки текста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сдачей текста полезно еще раз проверить самые важные детали. Это помогает сделать биографию или автобиографию точной и аккуратной.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проверены факты, последовательность и стиль, текст выглядит надежно и читается легко. Такой контроль особенно важен для официальных документов.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работы с биографическими и автобиографическими текстами в школе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и автобиография — два взгляда на жизнь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жанры учат видеть в человеческой жизни главное: факты, порядок событий и значение поступков. Умение писать такие тексты помогает быть точным, внимательным и уважать память о людях.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2026-05-29T07:15:26Z</dcterms:created>
  <dcterms:modified xsi:type="dcterms:W3CDTF">2026-05-29T07:15:26Z</dcterms:modified>
</cp:coreProperties>
</file>