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самый холодный материк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материк у Южного полюса, где природа проверяет всё на прочность.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Антарктида и чем она особенна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лежит вокруг Южного полюса, почти целиком южнее полярного круга. Это огромный, безлюдный и очень суровый материк, окружённый Южным океаном.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открывали Антарктиду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экспедиция под руководством Фаддея Беллинсгаузена и Михаила Лазарева впервые достигла берегов Антарктиды и подтвердила существование материка.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Роберта Скотта, Руаля Амундсена и Эрнеста Шеклтона продвинули знания о внутренней части материка и полярных маршрутах.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начали систематически изучать побережье, ледники и условия плавания в южных морях, собирая первые научные сведения о регионе.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изучение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были составлены более точные карты берегов, а Антарктида стала важнейшей территорией для международных научных исследований.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остаются холоднее побережья круглый год, потому что до океана сюда не доходит смягчающее тепло.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температур показывает: чем дальше от берега, тем суровее условия и ниже показатели.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Антарктиды в разные сезоны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значения по учебным материалам об Антарктиде
</a:t>
            </a:r>
            <a:endParaRPr lang="en-US" sz="14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 и айсберги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ледяной щит почти полностью закрывает материк и удерживает основную массу льда на суше. Его толщина местами превышает четыре километра, что сопоставимо с высотой больших гор.
</a:t>
            </a:r>
            <a:endParaRPr lang="en-US" sz="2741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айсбергов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окраинах ледники трескаются, и крупные куски льда отделяются от шельфов. Так появляются айсберги, которые затем медленно дрейфуют по морю и постепенно тают.
</a:t>
            </a:r>
            <a:endParaRPr lang="en-US" sz="2741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движения льда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Трещины, ледяные стены и широкие снежные поля показывают, что лёд в Антарктиде не стоит неподвижно. Он постоянно накапливается в центре и движется к побережью.
</a:t>
            </a:r>
            <a:endParaRPr lang="en-US" sz="27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 цифрах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помогают увидеть масштаб материка и понять, почему он так важен для науки и климата планеты.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огромна, почти полностью покрыта льдом и хранит колоссальные запасы пресной воды.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Антарктиды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такая холодная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солнечного тепла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падают на материк под очень низким углом, поэтому поверхность получает меньше энергии и прогревается слабее, чем в более тёплых районах Земли.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поверхность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снег отражают большую часть солнечного света обратно в атмосферу. Из-за этого Антарктида почти не накапливает тепло даже в ясные дни.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плато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высота материка над уровнем моря велика, а на больших высотах воздух холоднее. Это усиливает мороз даже там, где нет сильного ветра.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ветры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уносят тепло и делают погоду ещё суровее. В сочетании с сухим воздухом они создают ощущение холода, которое ощущается особенно резко.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антарктический лёд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снег постепенно превращается в лёд и движется к побережью.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у берегов Антарктиды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 тюлени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Антарктиды живут пингвины и тюлени, приспособленные к холодной воде и льду. Толстый слой жира и плотное оперение или мех помогают им сохранять тепло.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 морские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морях можно встретить китов и множество морских птиц. Они используют богатые кормовые районы, где много рыбы и мелких морских организмов.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зависит от моря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самом материке наземных животных почти нет, поэтому почти вся жизнь сосредоточена у океана. Морская среда даёт пищу, укрытие и пути перемещения.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криля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Криль — основа местных пищевых цепей. Им питаются рыбы, птицы, тюлени и киты, поэтому состояние криля напрямую влияет на весь прибрежный животный мир.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подчёркивает, что самые заметные обитатели связаны с морем и зависят от богатой кормовой базы Южного океана.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Криль занимает центральное место: без него ослабевают почти все пищевые цепи антарктических вод.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живых организмов Антарктики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географии и биологии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смена на станции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Полярное утро начинается с проверки связи, погоды и приборов. Учёные выходят из тёплого модуля в многослойной одежде, а рядом уже ждут вездеходы и ящики с оборудованием для измерений на льду.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условиях изоляции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станции есть лаборатории, жилые комнаты и небольшая столовая, где люди работают и отдыхают неделями без обычных городов рядом. За окнами — белая равнина, ветер и техника, готовая к выезду в любое время.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Антарктиде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753734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станции Антарктиды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станции работают учёные разных стран, чтобы наблюдать за климатом, льдом и океаном в разных районах материка.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распределены по побережью и внутренним районам, поэтому позволяют изучать разные природные условия Антарктиды в течение всего года.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4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национальных антарктических программ и Секретариата Договора об Антарктике.
</a:t>
            </a:r>
            <a:endParaRPr lang="en-US" sz="1348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стал основой международного сотрудничества: он запретил военную деятельность и помог сохранить Антарктиду для исследований.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был подписан документ, закрепивший мирное и научное использование материка.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Секретариат Договора об Антарктике; дата подписания — 1959 год.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точные измерения, а общий научный смысл: чем сильнее нагревается Антарктида, тем заметнее растёт риск быстрого таяния льда.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на потепление реагируют шельфовые ледники, а их ослабление может ускорить повышение уровня океана у берегов разных стран.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и уровень Мирового океана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0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данным IPCC AR6 и наблюдениям антарктических ледников; без привязки к одной станции.
</a:t>
            </a:r>
            <a:endParaRPr lang="en-US" sz="12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 природы Антарктиды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2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меняет состояние морского льда и сокращает места, где животные находят пищу. Для некоторых видов это означает более длинные маршруты и больше затрат энергии.
</a:t>
            </a:r>
            <a:endParaRPr lang="en-US" sz="2280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удалённый полярный регион могут попадать микропластик, топливо и другие загрязняющие вещества. Они накапливаются в воде и почве и влияют на морские пищевые цепи.
</a:t>
            </a:r>
            <a:endParaRPr lang="en-US" sz="2326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2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посетителей растёт, а вместе с ним увеличивается риск беспокойства животных и повреждения хрупких участков побережья. Особенно уязвимы места гнездования и колонии пингвинов.
</a:t>
            </a:r>
            <a:endParaRPr lang="en-US" sz="2265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ледяного покрова
</a:t>
            </a:r>
            <a:pPr algn="l" indent="0" marL="0">
              <a:lnSpc>
                <a:spcPct val="100000"/>
              </a:lnSpc>
              <a:buNone/>
            </a:pPr>
            <a:r>
              <a:rPr lang="en-US" sz="2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шельфовые ледники теряют устойчивость, внутренние массы льда двигаются быстрее к океану. Это не только меняет ландшафт, но и усиливает вклад Антарктиды в повышение уровня моря.
</a:t>
            </a:r>
            <a:endParaRPr lang="en-US" sz="22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 их приспособления к холоду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Ласты вместо крыльев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не летают, зато отлично двигаются в воде. Их крылья стали жёсткими ластами, которые помогают быстро нырять и ловко поворачивать под водой.
</a:t>
            </a:r>
            <a:endParaRPr lang="en-US" sz="2900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перья и слой жира удерживают тепло и не пропускают воду. Благодаря этому птицы могут долго находиться у кромки льда и в холодном море.
</a:t>
            </a:r>
            <a:endParaRPr lang="en-US" sz="2900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колонией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собираются в большие группы, чтобы легче переживать холод и ветры. В колонии взрослые птицы защищают птенцов, а рядом всегда есть доступ к воде и пище.
</a:t>
            </a:r>
            <a:endParaRPr lang="en-US" sz="27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одновременно велика по площади и почти полностью скрыта под льдом, поэтому её природные процессы особенно важны для планеты.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показывают, что материк уникален: он огромен, почти весь ледяной и играет ключевую роль в запасах пресной воды Земли.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 числах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2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международных географических и антарктических справочников; показатели округлены.
</a:t>
            </a:r>
            <a:endParaRPr lang="en-US" sz="13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важна для науки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летописи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льда хранят пузырьки воздуха и частицы древней атмосферы. По ледяным кернам учёные узнают, каким был климат тысячи лет назад.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океаном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Антарктика помогает следить за изменением уровня Мирового океана и состоянием льда. Эти данные нужны, чтобы понимать, как меняются прибрежные территории на других континентах.
</a:t>
            </a:r>
            <a:endParaRPr lang="en-US" sz="2639" dirty="0"/>
          </a:p>
        </p:txBody>
      </p:sp>
      <p:sp>
        <p:nvSpPr>
          <p:cNvPr id="12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материком изучают ветры, облака и обмен теплом между океаном и воздухом. Такие наблюдения важны для прогнозов погоды и для науки о климате.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люди в суровых условиях Антарктиды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порядок подготовки и выезда специалистов на станции и в полевые районы.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материк, который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удивляет холодом, масштабом и научной ценностью. Она помогает понять прошлое и будущее Земли, поэтому особенно важно защищать её природу и сохранять международное сотрудничество.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2026-06-02T19:49:47Z</dcterms:created>
  <dcterms:modified xsi:type="dcterms:W3CDTF">2026-06-02T19:49:47Z</dcterms:modified>
</cp:coreProperties>
</file>