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 природе: основа устойчивости биосферы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в биосфере непрерывно переходят из одной формы в другую.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круговорот веществ — основа жизни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постоянно обмениваются веществом с окружающей средой. Круговорот сохраняет почвы, воду, воздух и климат, тогда как энергия проходит через экосистемы и рассеивается в виде тепла, не возвращаясь обратно полностью.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биогеохимического круговорота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 — это постоянное перемещение химических элементов между живыми организмами и неживой природой, при котором одни соединения исчезают лишь внешне, переходя в другие формы.
</a:t>
            </a:r>
            <a:endParaRPr lang="en-US" sz="814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 неживая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биологии этот процесс называют биогеохимическим, потому что в нём одновременно участвуют организмы, почва, вода, воздух и геологические оболочки Земли.
</a:t>
            </a:r>
            <a:endParaRPr lang="en-US" sz="814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для организмов имеют углерод, кислород, водород, азот, фосфор, сера, кальций и железо: именно они входят в состав важнейших клеточных структур.
</a:t>
            </a:r>
            <a:endParaRPr lang="en-US" sz="814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без изоляции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организм не существует отдельно от биосферы: он получает вещества из среды и возвращает их обратно через дыхание, питание, выделение и разложение.
</a:t>
            </a:r>
            <a:endParaRPr lang="en-US" sz="814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повторному использованию веществ экосистемы сохраняют продуктивность, а природные запасы элементов не истощаются мгновенно, как это было бы при одноразовом расходовании.
</a:t>
            </a:r>
            <a:endParaRPr lang="en-US" sz="8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биологического круговорота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в биологическом круговороте веществ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продуцентов, консументов и редуцентов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многие другие организмы получают готовые вещества, поедая растения или других животных, и тем самым переносят элементы по трофическим цепям между уровнями.
</a:t>
            </a:r>
            <a:endParaRPr lang="en-US" sz="997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грибы разлагают остатки организмов до минеральных веществ, возвращая их в почву и воду. Без этого звена круговорот быстро нарушился бы.
</a:t>
            </a:r>
            <a:endParaRPr lang="en-US" sz="1051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растения, водоросли и некоторые бактерии создают органическое вещество из неорганических соединений, используя энергию света. Именно они запускают поступление вещества в экосистему.
</a:t>
            </a:r>
            <a:endParaRPr lang="en-US" sz="9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как самый быстрый процесс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цикл связан с постоянным переходом влаги между океаном, сушей, атмосферой и живыми организмами, поэтому он напрямую определяет распределение осадков и состояние почвенной влаги.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испарение и осадки; именно они обеспечивают быстрый обмен воды между оболочками Земли.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схема водного круговорота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579" y="1548524"/>
            <a:ext cx="357600" cy="35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70" y="2250275"/>
            <a:ext cx="357600" cy="2860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6570" y="2916267"/>
            <a:ext cx="357600" cy="2860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58158" y="3534182"/>
            <a:ext cx="334425" cy="382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6570" y="4212460"/>
            <a:ext cx="357600" cy="3576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углерода и его значение для климата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углерода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фотосинтезе растения поглощают углекислый газ из атмосферы и включают углерод в органические вещества, становясь начальным звеном его круговорота в биосфере.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по цепям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передаётся от растений к животным и микроорганизмам через пищевые связи, а затем снова вовлекается в обмен при дыхании и разложении.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 атмосферу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Дыхание, гниение органических остатков и горение биомассы возвращают углекислый газ в атмосферу, поддерживая динамическое равновесие содержания углерода в воздухе.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хранилища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почвы и океаны накапливают значительные массы углерода и служат буферами, которые сглаживают колебания его концентрации и замедляют климатические изменения.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баланс нарушается, концентрация CO2 растёт, усиливается парниковый эффект, и возрастает риск глобального потепления с последствиями для экосистем и человека.
</a:t>
            </a:r>
            <a:endParaRPr lang="en-US" sz="73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азота: от атмосферы к белкам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 атмосфере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содержит около 78% азота, однако в молекулярной форме он недоступен большинству организмов, поэтому для живых систем нужны особые превращения.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и нитрификация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 переводят азот в доступные соединения, а нитрифицирующие бактерии образуют нитраты, которые растения легко усваивают через корни.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 биомолекулы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входит в состав аминокислот, белков, нуклеиновых кислот и хлорофилла, поэтому он необходим для роста, обмена веществ и фотосинтеза.
</a:t>
            </a:r>
            <a:endParaRPr lang="en-US" sz="1039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 атмосферу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Денитрифицирующие бактерии восстанавливают часть соединений азота до газообразного состояния, возвращая его в атмосферу и завершая природный цикл.
</a:t>
            </a:r>
            <a:endParaRPr lang="en-US" sz="10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круговоротов веществ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различия в скорости, источниках и биологической зависимости четырёх главных круговоротов.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и углеродный циклы идут быстрее и сильнее связаны с атмосферой; фосфорный круговорот наиболее медленный и зависит от пород и почв.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11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и ограниченность минеральных ресурсов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входит в состав ДНК, РНК, АТФ, фосфолипидов мембран и костной ткани, а значит, необходим для наследственности, энергии и строения клеток.
</a:t>
            </a:r>
            <a:endParaRPr lang="en-US" sz="1267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запасы фосфора связаны с горными породами, почвами и донными отложениями, откуда он поступает в живые организмы через растворимые соединения.
</a:t>
            </a:r>
            <a:endParaRPr lang="en-US" sz="1157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в водоёмах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Смыв фосфатов вызывает эвтрофикацию: водоросли быстро разрастаются, вода теряет прозрачность, а при разложении органики падает содержание кислорода.
</a:t>
            </a:r>
            <a:endParaRPr lang="en-US" sz="1267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цикл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почти не имеет газовой фазы, поэтому его круговорот идёт медленнее, чем водный или углеродный, и сильнее зависит от почв и пород.
</a:t>
            </a:r>
            <a:endParaRPr lang="en-US" sz="126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деятельность человека меняет круговороты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воздействия редко действуют изолированно: они одновременно затрагивают воздух, воду, почвы и живые организмы, усиливая взаимосвязанные экологические нарушения.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давление создают сжигание топлива и изменение землепользования, а последствия быстро распространяются на все природные циклы.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по материалам школьного курса биологии и экологии; шкала 1–5, без точных измерений.
</a:t>
            </a:r>
            <a:endParaRPr lang="en-US" sz="6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плодородия почвы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Поступление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почву попадают опавшие листья, корни, остатки животных и продукты жизнедеятельности. Это исходное сырьё для дальнейшего разложения и превращения в доступные растениям соединения.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Минерализация и гумусообразование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89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грибы и почвенные беспозвоночные разрушают органические остатки. Часть веществ переходит в минеральную форму, а другая часть становится гумусом, который удерживает влагу и улучшает структуру почвы.
</a:t>
            </a:r>
            <a:endParaRPr lang="en-US" sz="875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Возврат элементов растениям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азота, фосфора, калия и других элементов поступают к корням, поддерживая рост растений. Чем активнее почвенная биота, тем устойчивее плодородие и выше продуктивность экосистемы.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избытка удобрений к деградации водоёма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 и экологии: эвтрофикация как следствие нарушения круговорота биогенных элементов.
</a:t>
            </a:r>
            <a:endParaRPr lang="en-US" sz="9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47" y="1821275"/>
            <a:ext cx="398700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0525" y="1821275"/>
            <a:ext cx="398700" cy="39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0902" y="1843425"/>
            <a:ext cx="398700" cy="35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1247" y="1821275"/>
            <a:ext cx="398700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41624" y="1821275"/>
            <a:ext cx="398700" cy="398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4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связи в биосфере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60146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запускает фотосинтез, а затем поддерживает всю цепь превращений вещества. Без постоянного притока энергии обмен между организмами и средой быстро остановился бы.
</a:t>
            </a:r>
            <a:endParaRPr lang="en-US" sz="700" dirty="0"/>
          </a:p>
        </p:txBody>
      </p:sp>
      <p:sp>
        <p:nvSpPr>
          <p:cNvPr id="16" name="Text 3"/>
          <p:cNvSpPr txBox="1"/>
          <p:nvPr/>
        </p:nvSpPr>
        <p:spPr>
          <a:xfrm>
            <a:off x="2230519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водоросли превращают неорганические вещества в органические, создавая основу питания для остальных организмов. Именно они вводят элементы в живую часть биосферы.
</a:t>
            </a:r>
            <a:endParaRPr lang="en-US" sz="700" dirty="0"/>
          </a:p>
        </p:txBody>
      </p:sp>
      <p:sp>
        <p:nvSpPr>
          <p:cNvPr id="17" name="Text 4"/>
          <p:cNvSpPr txBox="1"/>
          <p:nvPr/>
        </p:nvSpPr>
        <p:spPr>
          <a:xfrm>
            <a:off x="3900878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питание вещества переходят от продуцентов к консументам, а далее — к организмам более высоких уровней. Так элементы многократно используются в пищевых цепях.
</a:t>
            </a:r>
            <a:endParaRPr lang="en-US" sz="700" dirty="0"/>
          </a:p>
        </p:txBody>
      </p:sp>
      <p:sp>
        <p:nvSpPr>
          <p:cNvPr id="18" name="Text 5"/>
          <p:cNvSpPr txBox="1"/>
          <p:nvPr/>
        </p:nvSpPr>
        <p:spPr>
          <a:xfrm>
            <a:off x="557124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возвращают вещества в почву, воду и атмосферу, превращая остатки организмов в минеральные соединения. Этот этап замыкает биологический круговорот и поддерживает почвенное плодородие.
</a:t>
            </a:r>
            <a:endParaRPr lang="en-US" sz="700" dirty="0"/>
          </a:p>
        </p:txBody>
      </p:sp>
      <p:sp>
        <p:nvSpPr>
          <p:cNvPr id="19" name="Text 6"/>
          <p:cNvSpPr txBox="1"/>
          <p:nvPr/>
        </p:nvSpPr>
        <p:spPr>
          <a:xfrm>
            <a:off x="724161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оболочек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Атмосфера, гидросфера и литосфера постоянно обмениваются веществом с живой материей. Биосфера существует как единая система, где изменение одной части отражается на остальных.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уровни и поток вещества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вещества между уровнями сопровождается потерями на дыхание, движение и тепло, поэтому пищевые цепи не могут быть бесконечно длинными.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меньше биомасса и доступное вещество; устойчивость сообщества повышает не длина цепи, а разнообразие связей.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 школьному курсу биологии; относительные значения условны.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луг: два разных ритма круговорота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всё возвращается медленнее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пологом леса органика накапливается в подстилке, древесине и гумусовом горизонте. Разложение идёт постепенно, поэтому элементы дольше удерживаются в системе, а почва получает питание небольшими порциями, но стабильно.
</a:t>
            </a:r>
            <a:endParaRPr lang="en-US" sz="96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быстро обновляет 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лугу травы сменяются чаще, а остатки растений быстрее разрушаются микроорганизмами. Питательные вещества оперативно возвращаются в почву, что делает круговорот более быстрым и заметным уже в течение одного сезона.
</a:t>
            </a:r>
            <a:endParaRPr lang="en-US" sz="96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359043"/>
            <a:ext cx="4122000" cy="7031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устойчивости круговорота веществ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условия усиливают замкнутость природных циклов, а какие, наоборот, ослабляют её.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круговорота определяется сочетанием природных условий и состояния экосистем: свет, влага и почвенная биота поддерживают цикл, а эрозия и загрязнение его ослабляют.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экологии и 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41445"/>
            <a:ext cx="449100" cy="3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60966" y="3237659"/>
            <a:ext cx="419738" cy="479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34312"/>
            <a:ext cx="449100" cy="35928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понимать круговорот веществ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круговороте помогают дозировать удобрения и сохранять почвенное плодородие. Это снижает потери питательных веществ и повышает устойчивость урожая без лишней нагрузки на среду.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водоёмов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миграции азота и фосфора позволяет предупреждать эвтрофикацию. Своевременный контроль стоков и очистка воды защищают экосистемы от дефицита кислорода.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лесах важно сохранять подстилку, почвенную биоту и древесный опад, потому что именно они обеспечивают возврат элементов питания и поддерживают долгосрочную продуктивность насаждений.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круговоротов помогает оценивать последствия выбросов, отходов и нарушений почв. На этой основе можно принимать решения, снижающие экологические риски и повышающие безопасность среды.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может поддерживать естественные циклы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153619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Разделять и перерабатывать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мусора сокращает объём захоронения и снижает попадание опасных веществ в почву и воду. Переработка уменьшает потребность в добыче новых ресурсов.
</a:t>
            </a:r>
            <a:endParaRPr lang="en-US" sz="821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281912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 использовать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Севооборот, защита почвенного слоя и умеренное внесение удобрений поддерживают плодородие. Такие меры помогают сохранить структуру почвы и не нарушать её естественное восстановление.
</a:t>
            </a:r>
            <a:endParaRPr lang="en-US" sz="773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Снижать выбросы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сжигания топлива — меньше лишнего углекислого газа и загрязняющих веществ в атмосфере. Это помогает сохранять равновесие углеродного круговорота и улучшает качество воздуха.
</a:t>
            </a:r>
            <a:endParaRPr lang="en-US" sz="821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348463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леса и восстанавливать их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 усиливает поглощение углерода, регулирует водный режим и защищает почвы от эрозии. Сохранённый лес работает как устойчивый природный резервуар веществ.
</a:t>
            </a:r>
            <a:endParaRPr lang="en-US" sz="821" dirty="0"/>
          </a:p>
        </p:txBody>
      </p:sp>
      <p:sp>
        <p:nvSpPr>
          <p:cNvPr id="14" name="Text 6"/>
          <p:cNvSpPr txBox="1"/>
          <p:nvPr/>
        </p:nvSpPr>
        <p:spPr>
          <a:xfrm>
            <a:off x="810775" y="4150145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сточных вод
</a:t>
            </a:r>
            <a:pPr algn="l" indent="0" marL="0">
              <a:lnSpc>
                <a:spcPct val="115000"/>
              </a:lnSpc>
              <a:buNone/>
            </a:pPr>
            <a:r>
              <a:rPr lang="en-US" sz="4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очистка уменьшает поступление нитратов, фосфатов и токсичных примесей в водоёмы. Это помогает предотвратить цветение воды и поддерживает здоровье водных экосистем.
</a:t>
            </a:r>
            <a:endParaRPr lang="en-US" sz="81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 — условие жизни на Земле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связывает живую и неживую природу в единую систему, где каждое нарушение отражается на биосфере. Сохраняя почвы, леса и водоёмы, человек поддерживает устойчивость жизни.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2026-06-02T00:59:47Z</dcterms:created>
  <dcterms:modified xsi:type="dcterms:W3CDTF">2026-06-02T00:59:47Z</dcterms:modified>
</cp:coreProperties>
</file>