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0494" y="0"/>
            <a:ext cx="3522761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Экскреция как процесс саморегуляции организма
</a:t>
            </a:r>
            <a:endParaRPr lang="en-US" sz="2871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удаляет лишнее и сохраняет внутреннее равновесие?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экскрецию в 10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постоянно образует продукты обмена, и их накопление быстро становится опасным. Экскреция показывает, как организм очищает внутреннюю среду, сохраняет воду и соли, а также поддерживает гомеостаз и работу органов.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обмена, которые должны удаляться из организма
</a:t>
            </a:r>
            <a:endParaRPr lang="en-US" sz="218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955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отходы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955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Аммиак, мочевина, мочевая кислота и креатинин образуются при распаде белков и нуклеиновых кислот. Их накопление нарушает состав крови и может отравлять клетки, поэтому они должны своевременно удаляться.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140363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140363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газ образуется в клетках при дыхании и выводится лёгкими. Его избыток повышает кислотность крови, так как усиливает образование угольной кислоты и может нарушать работу ферментов.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81400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81400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Излишек воды изменяет объём жидкостей организма и перегружает системы регуляции. Выведение лишней воды помогает поддерживать постоянство объёма крови и условия, необходимые для нормального обмена веществ.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487238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5487238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натрия, калия, хлора и других элементов влияют на осмотическое давление и возбудимость клеток. Если их становится слишком много или мало, нарушаются транспорт веществ и работа тканей.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7160437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вещества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7160437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выделением удаляются и чужеродные соединения: некоторые лекарства, продукты их распада и иные вредные вещества. Это снижает нагрузку на ткани и уменьшает риск интоксикации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35" y="1453800"/>
            <a:ext cx="3977279" cy="3069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 — главный орган выделительной системы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лежат в поясничной области по обе стороны позвоночника. Правая почка обычно расположена немного ниже левой, что связано с соседством печени и особенностями строения брюшной полости.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нефрона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включает капсулу, капиллярный клубочек, канальцы и собирательные трубочки. Эти части последовательно выполняют фильтрацию, реабсорбцию и секрецию, формируя конечный состав мочи.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почки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состоит из коркового и мозгового вещества, почечных чашечек, лоханки и мочеточника. Такое строение обеспечивает сбор, отток и дальнейшее продвижение образующейся мочи.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Нефроны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почке находится около миллиона нефронов — её структурно-функциональных единиц. Именно в нефронах происходит фильтрация крови, обратное всасывание нужных веществ и образование мочи.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образования мочи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 в нефроне и путь мочи по выделительным путям.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741828"/>
            <a:ext cx="4225529" cy="18331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этапов мочеобразования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каждый этап происходит, что именно меняется и какой результат получается.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создаёт исходный объём, а реабсорбция и секреция определяют состав конечной мочи и сохраняют нужные вещества.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нефрон и мочеобразование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объёмы фильтрации и выведения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 диаграмме помогают увидеть, насколько активно нефроны возвращают воду и полезные вещества в кровь.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огромный объём жидкости, но почти полностью сохраняют воду, поэтому окончательный объём мочи остаётся небольшим.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усреднённые физиологические значения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000" y="1779938"/>
            <a:ext cx="493523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205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845741"/>
            <a:ext cx="658030" cy="52642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водно-солевого баланса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Антидиуретический гормон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АДГ повышает проницаемость стенок собирательных трубочек для воды. В ответ организм сильнее удерживает воду, а объём мочи уменьшается, что особенно важно при обезвоживании.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Альдостерон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Альдостерон усиливает реабсорбцию натрия в канальцах нефрона. За натрием частично задерживается вода, поэтому поддерживаются объём крови и стабильное артериальное давление.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равновесие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механизмы работают совместно и быстро подстраивают состав внутренней среды под потребности организма. Благодаря этому клетки не теряют воду и сохраняют нормальную активность.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органы выделения: лёгкие, кожа и печень
</a:t>
            </a:r>
            <a:endParaRPr lang="en-US" sz="2663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дыхании лёгкие удаляют углекислый газ и водяной пар. Это не только вывод продуктов обмена, но и важный способ поддерживать кислотно-щелочное равновесие крови.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выводят воду, минеральные соли и небольшое количество мочевины. Потение помогает организму освобождаться от лишних веществ и участвует в терморегуляции.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превращает аммиак в мочевину, обезвреживает некоторые лекарства и образует жёлчные пигменты. Затем эти вещества выводятся с жёлчью из организма.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Экскреция у человека обеспечивается не одним органом, а согласованной работой нескольких систем. Их совместная деятельность делает внутреннюю среду устойчивой и защищённой от избытка вредных веществ.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Экскреция как основа гомеостаза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сохраняет постоянство состава крови и тканевой жидкости при изменениях питания, температуры и физической нагрузки. Экскреция помогает удерживать эти показатели в безопасных пределах.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внутренней среды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регулирует объём жидкости, концентрацию солей и кислотно-щелочной баланс. Благодаря этому клетки не испытывают осмотического стресса и продолжают нормально работать.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воды и солей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продукты обмена удаляются вовремя, ферменты работают эффективно, нервные импульсы передаются без сбоев, а мышцы получают условия для сокращения и восстановления.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жизненных процессов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Экскреция — это не отдельная функция, а часть общей системы саморегуляции. Она связывает работу почек, лёгких, кожи и печени в единую защитную систему.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организма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Нейрогуморальная регуляция работы почек
</a:t>
            </a:r>
            <a:endParaRPr lang="en-US" sz="2985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нервные и гормональные сигналы меняют реабсорбцию воды и поддерживают объём крови.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конечной мочи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Нормальная моча отражает избирательную работу нефронов: полезные вещества возвращаются в кровь, а продукты обмена концентрируются в небольшом объёме жидкости.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воды показывает, что почки не только выводят, но и экономят ресурсы организма.
</a:t>
            </a:r>
            <a:endParaRPr lang="en-US" sz="138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физиологии человека; усреднённые значения для здорового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Экскреция и терморегуляция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воды и солей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потом выводятся вода и минеральные соли, поэтому возрастает нагрузка на почки, а при дефиците жидкости быстрее меняются объём крови и самочувствие.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усиливает потоотделение, чтобы отвести избыток тепла. Испарение пота охлаждает поверхность тела и помогает поддерживать стабильную температуру внутренних сред.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Компенсация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недостатке воды сокращается мочеобразование, а механизмы регуляции согласуют работу кожи и почек, защищая клетки от перегрева и обезвоживания.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631753"/>
            <a:ext cx="4314825" cy="20495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нарушений выделения и их последствия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 наиболее типичные причины нарушений, их проявления и влияние на организм.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разные причины быстро приводят к общим нарушениям: изменению состава крови, задержке жидкости и ухудшению самочувствия.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причины и последствия нарушений работы выделительной 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выделительной системы
</a:t>
            </a:r>
            <a:endParaRPr lang="en-US" sz="2675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поступление воды помогает почкам поддерживать фильтрацию и не допускать чрезмерного сгущения крови. Особенно важно не доводить до выраженной жажды, когда организм уже испытывает дефицит жидкости.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Питьевой режим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Переохлаждение, бесконтрольный приём лекарств и длительное обезвоживание повышают риск повреждения почек. Регулярные осмотры и разумная физическая активность помогают сохранить здоровье выделительной системы.
</a:t>
            </a:r>
            <a:endParaRPr lang="en-US" sz="867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личной гигиены и своевременное лечение инфекций снижают вероятность воспаления мочевыводящих путей. Это особенно важно, потому что инфекционный процесс может распространяться быстро и нарушать отток мочи.
</a:t>
            </a:r>
            <a:endParaRPr lang="en-US" sz="867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 лечение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Умеренное количество соли снижает нагрузку на водно-солевую регуляцию. Сбалансированное питание уменьшает риск отёков, помогает контролировать давление и поддерживает нормальную работу нефронов.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и соль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увеличивающие нагрузку на почки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возрастает не только при острых состояниях, но и при длительных привычках, которые незаметно ухудшают фильтрацию и работу канальцев.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действует фактор риска, тем выше вероятность стойких изменений в нефронах и нарушения состава внутренней среды.
</a:t>
            </a:r>
            <a:endParaRPr lang="en-US" sz="1377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факторов риска для выделительной системы; относительная оценка выраженности.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Экскреция у разных групп животных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0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основным азотистым продуктом часто является аммиак. Он легко растворяется в воде и может быстро удаляться через жабры, поэтому такая стратегия особенно выгодна в водной среде.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0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65112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преобладает мочевина: она менее токсична, чем аммиак, и требует меньше воды для выведения. Это делает обмен веществ более безопасным и удобным для жизни на суше.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65112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6137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и пресмыкающихся главным продуктом выделения служит мочевая кислота. Она позволяет экономить воду, что особенно важно в сухих условиях и при развитии эмбриона в яйце.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6137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пресмыкающиеся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нарушения работы почек к общим расстройствам организма
</a:t>
            </a:r>
            <a:endParaRPr lang="en-US" sz="218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 сбой фильтрации и реабсорбции изменяет состав крови и состояние внутренних органов.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биологические выводы по теме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50900" y="1523150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Экскреция жизненно необходима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50900" y="1712725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продуктов обмена предотвращает их накопление до токсического уровня и поддерживает постоянство внутренней среды, без которого клетки быстро теряют способность нормально функционировать.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110050" y="4022200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согласована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10050" y="4211775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выделения меняется под действием гормонов и сигналов о составе крови. Это показывает, что экскреция является частью общей саморегуляции организма, а не изолированным процессом.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3270263" y="3397438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Мочеобразование многоэтапно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70263" y="3587012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Фильтрация, реабсорбция и секреция идут последовательно и создают мочу с резко иным составом по сравнению с плазмой крови. Каждый этап выполняет свою строго определённую функцию.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2430475" y="2772675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вспомогательные органы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2430475" y="2962250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Лёгкие, кожа и печень дополняют работу почек: выводят углекислый газ, воду, соли, обезвреживают аммиак и участвуют в удалении ряда продуктов обмена.
</a:t>
            </a:r>
            <a:endParaRPr lang="en-US" sz="700" dirty="0"/>
          </a:p>
        </p:txBody>
      </p:sp>
      <p:sp>
        <p:nvSpPr>
          <p:cNvPr id="18" name="Text 10"/>
          <p:cNvSpPr txBox="1"/>
          <p:nvPr/>
        </p:nvSpPr>
        <p:spPr>
          <a:xfrm>
            <a:off x="1590688" y="2147913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 — центральный орган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590688" y="2337487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Нефроны обеспечивают фильтрацию крови, обратное всасывание нужных веществ и секрецию лишних соединений. Именно поэтому почки определяют состав конечной мочи и баланс жидкости.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Экскреция — основа устойчивости организма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Экскреция защищает организм от накопления токсичных продуктов обмена, поддерживает водно-солевой баланс и помогает сохранять гомеостаз. Слаженная работа почек, лёгких, кожи и печени делает внутреннюю среду устойчивой и жизненно пригодной.
</a:t>
            </a:r>
            <a:endParaRPr lang="en-US" sz="11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2026-06-01T17:34:37Z</dcterms:created>
  <dcterms:modified xsi:type="dcterms:W3CDTF">2026-06-01T17:34:37Z</dcterms:modified>
</cp:coreProperties>
</file>