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Бесполое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— процесс создания новых организмов без участия половых клеток.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организмы используют бесполое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позволяет быстро увеличить численность без поиска партнёра. Этот способ эффективен в постоянных условиях и снижает энергозатраты организма, позволяя быстро осваивать доступные ресурсы.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бесполое размножение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суть процесса
</a:t>
            </a:r>
            <a:pPr algn="ctr" indent="0" marL="0">
              <a:lnSpc>
                <a:spcPct val="100000"/>
              </a:lnSpc>
              <a:buNone/>
            </a:pPr>
            <a:r>
              <a:rPr lang="en-US" sz="5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— это формирование нового организма из одной клетки или тела без слияния гамет. Такой способ характерен для многих одноклеточных и простых многоклеточных существ.
</a:t>
            </a:r>
            <a:endParaRPr lang="en-US" sz="1195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идентичность потомства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бесполом размножении потомки наследуют генетический материал родителя без изменений. Это обеспечивает стабильность признаков в популяции при благоприятных условиях.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деления амёбы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размножается путём простого деления — одна клетка делится на две, каждая из которых становится самостоятельным организмом с идентичными генами.
</a:t>
            </a:r>
            <a:endParaRPr lang="en-US" sz="13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отличия по скорости, генетическому разнообразию, участию партнёра и энергозатратам.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обеспечивает быстрое и ресурсосберегающее увеличение численности, но без разнообразия потомков.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6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бесполого и полового размножения
</a:t>
            </a:r>
            <a:endParaRPr lang="en-US" sz="24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92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199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199" y="924297"/>
            <a:ext cx="1790700" cy="17137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бесполого размножения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57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надвое — быстрая простота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амёбы размножаются делением клетки на две части, каждая из которых становится новым организмом, что обеспечивает быстрое увеличение популяции.
</a:t>
            </a:r>
            <a:endParaRPr lang="en-US" sz="1364" dirty="0"/>
          </a:p>
        </p:txBody>
      </p:sp>
      <p:sp>
        <p:nvSpPr>
          <p:cNvPr id="11" name="Text 3"/>
          <p:cNvSpPr txBox="1"/>
          <p:nvPr/>
        </p:nvSpPr>
        <p:spPr>
          <a:xfrm>
            <a:off x="2471518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— рост новых особей
</a:t>
            </a:r>
            <a:pPr algn="ctr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дрожжей и гидр на теле появляется маленькая «почка», которая отрывается и становится самостоятельным организмом, позволяя быстро воспроизводиться.
</a:t>
            </a:r>
            <a:endParaRPr lang="en-US" sz="1348" dirty="0"/>
          </a:p>
        </p:txBody>
      </p:sp>
      <p:sp>
        <p:nvSpPr>
          <p:cNvPr id="12" name="Text 4"/>
          <p:cNvSpPr txBox="1"/>
          <p:nvPr/>
        </p:nvSpPr>
        <p:spPr>
          <a:xfrm>
            <a:off x="49215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— защита и распространение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мхи образуют споры — устойчивые клетки, которые легко распространяются ветром или водой, обеспечивая выживание вида.
</a:t>
            </a:r>
            <a:endParaRPr lang="en-US" sz="1344" dirty="0"/>
          </a:p>
        </p:txBody>
      </p:sp>
      <p:sp>
        <p:nvSpPr>
          <p:cNvPr id="13" name="Text 5"/>
          <p:cNvSpPr txBox="1"/>
          <p:nvPr/>
        </p:nvSpPr>
        <p:spPr>
          <a:xfrm>
            <a:off x="73715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— новые растения из частей
</a:t>
            </a:r>
            <a:pPr algn="ctr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размножаются через клубни, луковицы или укореняющиеся побеги, сохраняя все свойства материнского организма.
</a:t>
            </a:r>
            <a:endParaRPr lang="en-US" sz="13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надвое у одноклеточных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метод размножения бактерий и амёб — деление одной клетки на две идентичные. Оно происходит быстро и эффективно, позволяя популяции расти экспоненциально.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короткое время одна клетка увеличивает свой объём, копирует ДНК и распределяет содержимое поровну между двумя дочерними клетками.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время цикла деления у некоторых бактерий составляет менее одного часа, что обеспечивает стремительное увеличение численности в благоприятных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процесса деления клетки надвое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деления клетки у одноклеточных организмов
</a:t>
            </a:r>
            <a:endParaRPr lang="en-US" sz="24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— механизм и примеры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дрожжей
</a:t>
            </a:r>
            <a:pPr algn="ctr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дрожжей на поверхности клетки формируется вырост — почка. По мере роста она отделяется и становится самостоятельным организмом, сохраняя все свойства материнской клетки.
</a:t>
            </a:r>
            <a:endParaRPr lang="en-US" sz="1323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гидры
</a:t>
            </a:r>
            <a:pPr algn="ctr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вырастает небольшой бугорок на теле, который развивается в полноценного организма. После отделения молодая гидра начинает самостоятельную жизнь в водоёме.
</a:t>
            </a:r>
            <a:endParaRPr lang="en-US" sz="1262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губок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губки размножаются почкованием, образуя новые особи с морфологией материнского организма, что способствует быстрому расселению в водоёмах.
</a:t>
            </a:r>
            <a:endParaRPr lang="en-US" sz="13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у растений и грибов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— специальные клетки, способные переноситься ветром или водой на большие расстояния, что расширяет ареал обитания вида.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 характерно для мхов, папоротников и многих грибов, обеспечивая выживание в неблагоприятных условиях.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крупные скопления спор формируются в спорангиях — специализированных органах, расположенных, например, на нижней стороне листьев папоротников.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грибов, как шампиньоны, споры созревают на специальных пластинках и распространяются с помощью воздушных потоков для дальнейшего прорастания.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спороношения в природе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у папоротников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образуют споры на нижней стороне листьев в особых мешочках — спорангиях. Споры легко распространяются ветром, что позволяет растениям заселять новые территории.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у грибов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шампиньоны выпускают миллионы спор с поверхности пластинок под шляпкой. Эти споры разносятся ветром, обеспечивая эффективное размножение и распространение вида.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Воздушное распространение спор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споры имеют лёгкую структуру, что позволяет им легко подниматься в воздух и преодолевать значительные расстояния, способствуя колонизации новых мест.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у растений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происходит через части растений, такие как клубни, луковицы и корневища, позволяя создавать новые особи без семян, что ускоряет размножение и захват территории.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размножается с помощью клубней — подземных побегов, в то время как земляника образует розетки с помощью усов, обеспечивая быстрое распространение и поддержание вида.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сохраняет наследственные свойства материнского растения, гарантирует качество и адаптацию потомства к местным условиям среды, что ценно для сельского хозяйства.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видов, размножающихся бесполым путём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бактерий и значительная часть грибов и растений используют бесполое размножение для быстрого роста и выживания в разнообразных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бесполое размножение является стратегией преимущественно среди микроорганизмов и растений, обеспечивая им численное преимущество.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«Основы биологии», 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у животных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и почкование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размножается почкованием, от материнского организма отделяется маленький вырост, который быстро растёт и становится самостоятельной особью, эффективно увеличивая популяцию в водоёмах.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у планарий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способны восстанавливать весь организм из небольшой части тела. Этот процесс важен не только для размножения, но и для защиты от повреждений.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Дафния и партеногенез
</a:t>
            </a:r>
            <a:pPr algn="ctr" indent="0" marL="0">
              <a:lnSpc>
                <a:spcPct val="100000"/>
              </a:lnSpc>
              <a:buNone/>
            </a:pPr>
            <a:r>
              <a:rPr lang="en-US" sz="53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Дафнии размножаются партеногенетически — без оплодотворения. В благоприятных условиях они дают многочисленное потомство, что обеспечивает быстрый рост популяции.
</a:t>
            </a:r>
            <a:endParaRPr lang="en-US" sz="12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как форма размножения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восстанавливают целый организм даже из мелких фрагментов благодаря высокой регенеративной способности, что обеспечивает быстрое пополнение численности.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звезда способна сформировать новое тело из одной оторванной руки при наличии части центрального диска, поддерживая популяцию без полового размножения.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ящериц регенерация ограничена восстановлением хвоста и не ведёт к размножению; это адаптация к выживанию, а не воспроизводству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431956"/>
            <a:ext cx="4336500" cy="20598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бесполого размножения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преимущества включают высокую скорость размножения, отсутствие необходимости в поиске партнёра и массовое образование потомства за короткие сроки.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особенно эффективно для быстрого увеличения численности в стабильных условиях, где нет необходимости в генетическом разнообразии.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 бесполого размножения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генетического разнообразия снижает адаптационные возможности популяции при изменениях окружающей среды.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потомки являются генетическими копиями родителя, что делает вид уязвимым к заболеваниям и вредителям, которые легко поражают клоны.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случае серьёзных экологических изменений или эпидемий клоны могут массово вымирать, что угрожает выживанию вида в целом.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вредных мутаций передаётся без фильтрации, что снижает жизнеспособность и устойчивость к стрессам у потомства.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Эпидемии у клонов картофеля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в Ирландии массовое поражение картофеля фитофторозом привело к потере урожая, так как все растения были генетически идентичны и не имели защиты.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вызвало масштабный голод и эмиграцию населения, демонстрируя опасность отсутствия генетического разнообразия при распространении вредителей и болезней.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бесполого размножения в экологии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помогает быстро восстанавливаться популяциям после неблагоприятных событий и занимает освободившиеся экологические ниши.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организмов обеспечивает поддержание стабильных звеньев пищевых цепей и способствует равновесию экосистем.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этот способ размножения способствует сохранению видов в постоянных или малопеременных условиях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в современной науке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активно используют бесполое размножение для массового производства растений путём черенкования и микроклонального размножения.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позволяет сохранять уникальные сорта и быстро внедрять устойчивые к вредителям или неблагоприятным условиям генотипы.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бесполого размножения применяются в медицине и селекции для получения клеточных культур и улучшения хозяйственных пород.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бесполого размножения: быстрый рост и устойчивость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обеспечивает быстрое увеличение численности и выживание в стабильных условиях, поддерживая экосистемы и сельское хозяйство, несмотря на риски отсутствия генетического разнообразия.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2026-05-07T09:56:21Z</dcterms:created>
  <dcterms:modified xsi:type="dcterms:W3CDTF">2026-05-07T09:56:21Z</dcterms:modified>
</cp:coreProperties>
</file>