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с обращениями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помогает точно назвать адресата и выразить отношение говорящего.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Обращения делают речь понятной и вежливой: с ними легче обратиться к человеку, группе людей или герою текста, а также правильно оформить предложение в устной и письменной речи.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обращения важны в речи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называет лицо, животное или предмет, к которому обращаются в речи. Оно не связано со сказуемым и не входит в грамматическую основу предложения.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обращение выражено существительным в именительном падеже: Ваня, сестра, котёнок, Россия. Оно может состоять из одного слова или из нескольких слов.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произносится с особой интонацией и обычно отделяется паузой. Благодаря этому оно сразу выделяется в устной речи и помогает понять, к кому обращены слова.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называется обращением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1939260"/>
            <a:ext cx="3848986" cy="22697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может принимать разные формы, но всегда называет адресата речи.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бывает коротким и развёрнутым, но его главная функция остаётся неизменной: назвать того, к кому обращаются.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«Предложения с обращениями»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может быть выражено обращение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обращения влияет на паузы и на то, как читается предложение вслух.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обращение ставят в начале предложения; реже оно встречается в середине, а затем — в конце.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схема по материалу урока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может стоять обращение в предложении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обращение стоит первым, после него обычно ставится запятая. Она отделяет адресата речи от основной части предложения и помогает сразу услышать обращение.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построение удобно в устной речи: Друзья, давайте читать. Мама, я пришёл домой. Смысл становится понятным с первых слов.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говорящий передаёт сильное чувство, в конце предложения может появиться восклицательный знак: Ребята, какой сегодня чудесный день!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позиция обращения особенно заметна в учебных примерах, потому что она сразу показывает, к кому обращены слова.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в начале предложения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379" y="1838242"/>
            <a:ext cx="488869" cy="558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192" y="1846541"/>
            <a:ext cx="542108" cy="54210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23626" y="1846541"/>
            <a:ext cx="542108" cy="54210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4" y="382588"/>
            <a:ext cx="84264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в середине предложения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58760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6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Выделяется с двух сторон
</a:t>
            </a:r>
            <a:pPr algn="l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обращение находится внутри предложения, его отделяют запятыми с обеих сторон: Я, ребята, выполнил задание. Так сохраняется ясность и не нарушается смысл основной части.
</a:t>
            </a:r>
            <a:endParaRPr lang="en-US" sz="1666" dirty="0"/>
          </a:p>
        </p:txBody>
      </p:sp>
      <p:sp>
        <p:nvSpPr>
          <p:cNvPr id="9" name="Text 3"/>
          <p:cNvSpPr txBox="1"/>
          <p:nvPr/>
        </p:nvSpPr>
        <p:spPr>
          <a:xfrm>
            <a:off x="3587920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8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Звучит естественно в разговоре
</a:t>
            </a:r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обращение часто встречается в живой беседе и делает высказывание более непринуждённым: Мы, бабушка, пойдём в парк после уроков.
</a:t>
            </a:r>
            <a:endParaRPr lang="en-US" sz="1768" dirty="0"/>
          </a:p>
        </p:txBody>
      </p:sp>
      <p:sp>
        <p:nvSpPr>
          <p:cNvPr id="10" name="Text 4"/>
          <p:cNvSpPr txBox="1"/>
          <p:nvPr/>
        </p:nvSpPr>
        <p:spPr>
          <a:xfrm>
            <a:off x="6817082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меняет основу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только называет адресата, а не является членом предложения. Поэтому смысл главного сообщения остаётся тем же, даже если обращение убрать.
</a:t>
            </a:r>
            <a:endParaRPr lang="en-US" sz="174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основная мысль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сообщают главное: Пойдём гулять, Катя. Смысл предложения понятен ещё до обращения, поэтому его легко воспринять на слух.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487312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уточнение адресата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в конце уточняет, к кому относятся слова. В переписке и разговоре это звучит естественно: Подожди меня, друг.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32519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Итоговая пауза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обращением ставят запятую, потому что в конце предложения оно отделяется от основной части и обычно произносится с небольшой паузой.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в конце предложения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быстро определить обращение и поставить нужные знаки препинания.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обращение в предложении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403225" y="383650"/>
            <a:ext cx="3765600" cy="43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положения обращения помогают отличить его от подлежащего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930775" y="3841187"/>
            <a:ext cx="3854450" cy="6380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«Предложения с обращениями»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930775" y="1188105"/>
            <a:ext cx="3854400" cy="19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признак особенно полезен на уроках: он помогает не путать обращение с членом предложения и правильно ставить знаки препинания.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1714" y="2728778"/>
            <a:ext cx="3780574" cy="1940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6953" y="153543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знак препинания зависит от места обращения в предложении и от интонации.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782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отделяет обращение от основной части предложения; при эмоциональной речи добавляется восклицательный знак.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944317" y="1535430"/>
            <a:ext cx="3840909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пунктуации в предложениях с обращениями.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препинания при обращении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382587"/>
            <a:ext cx="3603626" cy="43797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обращения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861560" y="7198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произносится с небольшой паузой и особым выделением голоса. Благодаря этому слушатель сразу понимает, к кому обращена речь, и воспринимает её точнее.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61560" y="22057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обращения может быть разной: ласковой, строгой, дружелюбной, торжественной или тревожной. От её оттенка зависит, какое чувство передаёт говорящий и как звучит фраза.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861560" y="36916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стихах, рассказах и диалогах обращение делает речь живой и выразительной. Оно помогает автору показать отношение героя к собеседнику и усилить эмоциональное звучание текста.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начинается с обращения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коротком письме или сообщении обращение часто стоит первым. Так сразу понятно, кому адресован текст: «Дорогая бабушка», «Здравствуй, друг!». Это делает запись тёплой и вежливой.
</a:t>
            </a:r>
            <a:endParaRPr lang="en-US" sz="1105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Разговорные формы звучат естественно
</a:t>
            </a:r>
            <a:pPr algn="l" indent="0" marL="0">
              <a:lnSpc>
                <a:spcPct val="100000"/>
              </a:lnSpc>
              <a:buNone/>
            </a:pPr>
            <a:r>
              <a:rPr lang="en-US" sz="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устной речи люди нередко используют короткие обращения: мам, пап, ребята, Витя. Такие формы помогают говорить быстро и по-дружески, не теряя ясности и внимания собеседника.
</a:t>
            </a:r>
            <a:endParaRPr lang="en-US" sz="1062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выделяют с первой строки
</a:t>
            </a:r>
            <a:pPr algn="l" indent="0" marL="0">
              <a:lnSpc>
                <a:spcPct val="100000"/>
              </a:lnSpc>
              <a:buNone/>
            </a:pPr>
            <a:r>
              <a:rPr lang="en-US" sz="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школьной открытке или в сообщении обращение обычно видно сразу. Оно помогает оформить текст аккуратно и сразу показывает, к кому обращены поздравление, просьба или вопрос.
</a:t>
            </a:r>
            <a:endParaRPr lang="en-US" sz="1062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Обращения в письмах и в разговоре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 расстановке знаков часто связаны с тем, что обращение путают с членами предложения или забывают о паузе при чтении.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школьники пропускают запятую после обращения в начале предложения; значит, этому случаю стоит уделять особое внимание.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школьных ошибок по теме «Обращение».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обращении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6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используют обращения, чтобы сразу передать настроение героя: просьбу, радость, тревогу или уважение. Одно короткое слово может сделать реплику очень эмоциональной и живой.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14559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обращения помогают понять, кто к кому говорит, и делают диалог более ясным. Они поддерживают простоту повествования и помогают читателю следить за действием.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670341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обращения часто создают особый ритм и усиливают образность. Слова вроде «родина», «друг мой», «солнце» звучат не только как обращение, но и как выразительный художественный приём.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26124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обращение помогает показать характер персонажа: уважительный, ласковый, взволнованный или дружеский. Поэтому оно важно не только для смысла, но и для художественного звучания текста.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Обращения в художественных текстах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007183"/>
            <a:ext cx="3848986" cy="21339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приведены примеры, которые показывают, как отделять обращение запятыми в разных позициях.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обращение отделяется от остальной части предложения, а знак зависит от его положения и интонации.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пунктуации при обращении.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правильно выделить обращение в предложении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официальной и школьной речи лучше выбирать вежливые обращения: уважаемый учитель, дорогие гости, граждане. Они звучат уважительно и подходят для серьёзной ситуации общения.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нейтральной и дружеской речи употребляют более простые формы: ребята, друзья, мама, сестра, брат. Такие обращения звучат естественно и помогают создать тёплый тон.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обращения зависит от адресата, отношений между людьми и цели разговора. Одно и то же слово может быть уместным в семье, но не подойти для официального обращения.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обращения подходят для разных ситуаций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быстро определить обращение и выбрать нужный знак препинания.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постановки знаков препинания при обращении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873" y="1876729"/>
            <a:ext cx="542225" cy="4819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84929" y="1900827"/>
            <a:ext cx="542227" cy="4337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40987" y="1900827"/>
            <a:ext cx="542227" cy="43378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89059" y="1846604"/>
            <a:ext cx="542227" cy="54222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Тренировочные примеры предложений с обращениями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887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фразы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«Дети, откройте учебники» обращение стоит в начале. Оно сразу показывает адресата речи и отделяется запятой, поэтому смысл фразы легко понять с первого чтения.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248165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внутри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примере «Я, Катя, уже готова к ответу» обращение находится в середине. Оно выделяется двумя запятыми и не изменяет основное сообщение о том, кто готов отвечать.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63444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обращение к близкому человеку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«Спасибо, мама, за помощь» звучит благодарно и по-домашнему. Слово мама называет адресата речи, поэтому его нужно отделить запятой от остальной части предложения.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678722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путать с подлежащим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«Катя пришла домой» слово Катя — подлежащее. А в фразе «Петя, пойдём домой» это уже обращение, потому что оно не обозначает действующее лицо, а зовёт собеседника.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об обращениях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называет того, к кому обращаются, и помогает сделать речь точной и выразительной. Если помнить о его месте и знаках препинания, ошибки в письме исчезнут.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2026-05-22T05:38:23Z</dcterms:created>
  <dcterms:modified xsi:type="dcterms:W3CDTF">2026-05-22T05:38:23Z</dcterms:modified>
</cp:coreProperties>
</file>