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 раздельное написание не с существительными и прилагательными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написание не по смыслу слова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русского языка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встречается в диктантах, изложениях и сочинениях. Одна буква меняет смысл: неправда и не правда, небольшой и не большой. Поэтому важно читать предложение целиком.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существительные, которые без не не употребляются: неряха, невежда, ненастье. В таких словах не входит в состав слова и помогает образовать новое значение.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бывает и тогда, когда слово можно заменить близким по смыслу существительным: неправда — ложь, неприятель — враг. Значение при этом остаётся понятным без частицы.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 существительным создаёт новое название предмета, признака или лица, пишется слитно. Проверка по смыслу помогает не спутать обычное отрицание с новым словом.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для существительных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не с существительным
</a:t>
            </a:r>
            <a:endParaRPr lang="en-US" sz="1897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по значению и контексту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которые пишутся слитно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Неряха и невежда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называют человека по устойчивому признаку. В речи они звучат как готовые названия, а не как сочетание отрицания с обычным словом. Поэтому не здесь стало частью самого слова.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Неправда как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неправда не просто отрицает правду, а обозначает ложь. Так же устроена пара приятель — неприятель, где появляется новое слово со своим значением. Смысл уже нельзя свести к простому отрицанию.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живёт только так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без не почти не встречаются в обычной речи: ненастье, невежда. Для ученика это удобный признак: если слова без не нет, написание чаще всего слитное.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Существительные: слитно или раздельно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написание, значение и причину выбора.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 новым значением слова, а раздельное — с отрицанием признака или отношения.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 с существительными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при противопоставлении с союзом а: не друг, а враг; не правда, а вымысел. Союз показывает, что одно слово заменяется другим.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с существительными пишется раздельно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зависимое слово, не обычно пишется отдельно: не для игры, не по правилам, не без труда. Такая связь делает отрицание видимым в предложении.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 при усилении отрицания: вовсе не радость, совсем не помощь, ничуть не интерес. Эти слова подчёркивают, что признак полностью отвергается.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случаях не не образует новое слово, а только отрицает или ограничивает значение существительного. Поэтому важен не внешний вид слова, а его роль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раздельного написания не с существительными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«Не с существительными»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каждой группе помогают быстро узнать нужное правило.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причины ведут к раздельному написанию, потому что не выражает отрицание, а не новое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прилагательными не пишется слитно, если слово можно заменить синонимом без не: небольшой — маленький, неинтересный — скучный, невысокий — низкий. Смысл при этом сохраняется.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для прилагательных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 прилагательные, которые без не не употребляются или давно стали цельными словами: нелепый, неряшливый, неуклюжий. Здесь не входит в состав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обозначают новое качество предмета или признака. Поэтому при выборе написания важно понять, образует ли не новое значение или только отрицает признак.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Прилагательные: слитное написание и синонимы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синоним помогает выбрать правильное написание.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заменить близким по смыслу прилагательным, чаще выбирается слитное написание.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 с прилагательными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нужно, если в предложении есть противопоставление: не высокий, а низкий; не интересный, а скучный. Союз а подчёркивает различие признаков.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с прилагательными пишется раздельно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слова вовсе, совсем, ничуть, далеко, отрицание усиливается, и не пишется отдельно: вовсе не высокий, совсем не интересный, далеко не простой.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 и тогда, когда прилагательное просто отрицает признак, а не образует новое слово: не готовый к уроку, не яркий свет, не дружелюбный тон.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не с прилагательным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значению слова, контексту и наличию слов, усиливающих отрицание.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которые пишутся слитно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прилагательные, которые без не не употребляются или воспринимаются как цельное слово: нелепый, неуклюжий, неряшливый, невзрачный, невесёлый. В них не создаёт новое качество.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обозначают постоянный признак предмета или человека: неуклюжая походка, неряшливый вид, невзрачный костюм. Поэтому смысл в них уже не сводится к простому отрицанию.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 раздельное написание: сравнение случаев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орфографии для 6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работах важнее всего не запомнить отдельные слова, а быстро увидеть подсказки в самом 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 новым или цельным значением, а раздельное — с явным отрицанием и условиями в 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писать раздельно там, где слово уже стало новым признаком: не большой вместо небольшой, не приятный вместо неприятный.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6 класса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появляется при смешении отрицания и значения слова: не правда и неправда, не друг и недруг. Важно различать смысл пары.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пропускают слова, которые усиливают отрицание: вовсе, совсем, ничуть, далеко. После них прилагательное обычно пишется раздельно.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синоним и чтение всего предложения помогает избежать неверного выбора и не перепутать отрицание с новым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пары для запоминания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написание и значение слов в похожих парах.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 гарантирует одинаковое написание: смысл пары меняется, а вместе с ним меняется и выбор формы.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орфографии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 письме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7934" y="1883330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перед вами существительное или прилагательное: от этого зависит, какие признаки проверки будут важны.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2130511" y="1883330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слово без не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без не не употребляется, написание обычно слитное; если употребляется, переходят к следующей проверке.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3872979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заменить слово близким по смыслу без не, часто выбирают слитное написание, потому что возникает новое значение.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5615445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Найти условия раздельного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противопоставление с а, а также слова вовсе, совсем, ничуть, далеко и зависимые слова, усиливающие отрицание.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7357916" y="1881306"/>
            <a:ext cx="15123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Сделать вывод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зависит от контекста: если слово обозначает новое качество, пишут слитно, если сохраняется отрицание, пишут раздельно.
</a:t>
            </a:r>
            <a:endParaRPr lang="en-US" sz="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по типам правил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«не с существительными и прилагательными»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группе могут быть слова разных частей речи, но решение всегда принимает контекст, а не только внешний вид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представлены равномерно, поэтому ученику важно владеть каждым правилом, а не запоминать только один случай.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не правильно, нужно читать не отдельное слово, а всё предложение. Тогда легче заметить противопоставление, усиление отрицания или новое значение признака.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часто превращает сочетание в одно слово с новым смыслом: неправда, небольшой, неприятель. Раздельное сохраняет отрицание: не друг, не высокий, вовсе не интересный.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замену синонимом и задай вопрос: есть ли здесь просто отрицание или уже новое качество? Такой способ помогает избежать ошибок.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как помогает смысл предложения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решает смысл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 раздельное написание не с существительными и прилагательными определяется значением слова в предложении. Сначала ищем смысловые подсказки, затем выбираем правильный вариант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2026-05-23T09:00:38Z</dcterms:created>
  <dcterms:modified xsi:type="dcterms:W3CDTF">2026-05-23T09:00:38Z</dcterms:modified>
</cp:coreProperties>
</file>